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9" r:id="rId3"/>
    <p:sldMasterId id="2147483740" r:id="rId4"/>
    <p:sldMasterId id="2147483741" r:id="rId5"/>
    <p:sldMasterId id="2147483742" r:id="rId6"/>
    <p:sldMasterId id="2147483743" r:id="rId7"/>
    <p:sldMasterId id="214748374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Lst>
  <p:sldSz cy="6858000" cx="12192000"/>
  <p:notesSz cx="6858000" cy="9144000"/>
  <p:embeddedFontLst>
    <p:embeddedFont>
      <p:font typeface="Quattrocento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slide" Target="slides/slide20.xml"/><Relationship Id="rId7" Type="http://schemas.openxmlformats.org/officeDocument/2006/relationships/slideMaster" Target="slideMasters/slideMaster5.xml"/><Relationship Id="rId8" Type="http://schemas.openxmlformats.org/officeDocument/2006/relationships/slideMaster" Target="slideMasters/slideMaster6.xml"/><Relationship Id="rId31" Type="http://schemas.openxmlformats.org/officeDocument/2006/relationships/font" Target="fonts/QuattrocentoSans-bold.fntdata"/><Relationship Id="rId30" Type="http://schemas.openxmlformats.org/officeDocument/2006/relationships/font" Target="fonts/QuattrocentoSans-regular.fntdata"/><Relationship Id="rId11" Type="http://schemas.openxmlformats.org/officeDocument/2006/relationships/slide" Target="slides/slide2.xml"/><Relationship Id="rId33" Type="http://schemas.openxmlformats.org/officeDocument/2006/relationships/font" Target="fonts/QuattrocentoSans-boldItalic.fntdata"/><Relationship Id="rId10" Type="http://schemas.openxmlformats.org/officeDocument/2006/relationships/slide" Target="slides/slide1.xml"/><Relationship Id="rId32" Type="http://schemas.openxmlformats.org/officeDocument/2006/relationships/font" Target="fonts/QuattrocentoSans-italic.fntdata"/><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5" name="Google Shape;103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We’ll be exploring classification today. Classification is the process of identifying which type an item is. One very common type of classification is image classification. We can use image classification to identify a type of animal (bird, dog or cat), a breed (poodle or pit bull), type of plane,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While it is possible to build your own model from scratch, this is a common problem many people and organizations are looking to solve. As a result, products already exist which allow us to train a service which uses a pre-built model. We’ll then be able to use this service like we would any other cloud based service.</a:t>
            </a:r>
            <a:endParaRPr/>
          </a:p>
        </p:txBody>
      </p:sp>
      <p:sp>
        <p:nvSpPr>
          <p:cNvPr id="1036" name="Google Shape;103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2" name="Google Shape;104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Custom Vision is part of Azure Cognitive Services. It’s a cloud based service which allows you to create a custom image classification model.</a:t>
            </a:r>
            <a:endParaRPr/>
          </a:p>
        </p:txBody>
      </p:sp>
      <p:sp>
        <p:nvSpPr>
          <p:cNvPr id="1043" name="Google Shape;104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9" name="Google Shape;104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There are essentially 3 steps to create a custom vision model</a:t>
            </a:r>
            <a:endParaRPr/>
          </a:p>
          <a:p>
            <a:pPr indent="-228600" lvl="0" marL="228600" rtl="0" algn="l">
              <a:spcBef>
                <a:spcPts val="0"/>
              </a:spcBef>
              <a:spcAft>
                <a:spcPts val="0"/>
              </a:spcAft>
              <a:buClr>
                <a:schemeClr val="dk1"/>
              </a:buClr>
              <a:buSzPts val="1200"/>
              <a:buFont typeface="Calibri"/>
              <a:buAutoNum type="arabicPeriod"/>
            </a:pPr>
            <a:r>
              <a:rPr lang="en-US"/>
              <a:t>Upload and label your images – which ones have cats, which ones have specific breeds, etc. The labels become the categories</a:t>
            </a:r>
            <a:endParaRPr/>
          </a:p>
          <a:p>
            <a:pPr indent="-228600" lvl="0" marL="228600" rtl="0" algn="l">
              <a:spcBef>
                <a:spcPts val="0"/>
              </a:spcBef>
              <a:spcAft>
                <a:spcPts val="0"/>
              </a:spcAft>
              <a:buClr>
                <a:schemeClr val="dk1"/>
              </a:buClr>
              <a:buSzPts val="1200"/>
              <a:buFont typeface="Calibri"/>
              <a:buAutoNum type="arabicPeriod"/>
            </a:pPr>
            <a:r>
              <a:rPr lang="en-US"/>
              <a:t>Train the model in the cloud</a:t>
            </a:r>
            <a:endParaRPr/>
          </a:p>
          <a:p>
            <a:pPr indent="-228600" lvl="0" marL="228600" rtl="0" algn="l">
              <a:spcBef>
                <a:spcPts val="0"/>
              </a:spcBef>
              <a:spcAft>
                <a:spcPts val="0"/>
              </a:spcAft>
              <a:buClr>
                <a:schemeClr val="dk1"/>
              </a:buClr>
              <a:buSzPts val="1200"/>
              <a:buFont typeface="Calibri"/>
              <a:buAutoNum type="arabicPeriod"/>
            </a:pPr>
            <a:r>
              <a:rPr lang="en-US"/>
              <a:t>Evaluate the results, and add images as needed</a:t>
            </a:r>
            <a:endParaRPr/>
          </a:p>
        </p:txBody>
      </p:sp>
      <p:sp>
        <p:nvSpPr>
          <p:cNvPr id="1050" name="Google Shape;105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1" name="Google Shape;106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Walk the attendees through the first set of steps for training and testing the model</a:t>
            </a:r>
            <a:endParaRPr/>
          </a:p>
        </p:txBody>
      </p:sp>
      <p:sp>
        <p:nvSpPr>
          <p:cNvPr id="1062" name="Google Shape;106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8" name="Google Shape;106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Once the exercise is complete, your attendees may have questions about the probability and how the model works. This should help answer some of the most common questions.</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Calibri"/>
              <a:buChar char="-"/>
            </a:pPr>
            <a:r>
              <a:rPr lang="en-US"/>
              <a:t>All models are a "closed universe". This means it only knows what it's been trained on, and will **always** attempt to match an image to the tags it knows. This is why you might upload an image without a picture of a dog, but still have a result indicating a particular breed.</a:t>
            </a:r>
            <a:endParaRPr/>
          </a:p>
          <a:p>
            <a:pPr indent="-171450" lvl="0" marL="171450" rtl="0" algn="l">
              <a:spcBef>
                <a:spcPts val="0"/>
              </a:spcBef>
              <a:spcAft>
                <a:spcPts val="0"/>
              </a:spcAft>
              <a:buClr>
                <a:schemeClr val="dk1"/>
              </a:buClr>
              <a:buSzPts val="1200"/>
              <a:buFont typeface="Calibri"/>
              <a:buChar char="-"/>
            </a:pPr>
            <a:r>
              <a:rPr lang="en-US"/>
              <a:t>There is always some level of uncertainty. Just as we humans aren't always certain about different things, the model is the same. The level of uncertainty will depend on what you're trying to create, but 80% and above is a good general rule of thumb for having a useful model.</a:t>
            </a:r>
            <a:endParaRPr/>
          </a:p>
          <a:p>
            <a:pPr indent="-171450" lvl="0" marL="171450" rtl="0" algn="l">
              <a:spcBef>
                <a:spcPts val="0"/>
              </a:spcBef>
              <a:spcAft>
                <a:spcPts val="0"/>
              </a:spcAft>
              <a:buClr>
                <a:schemeClr val="dk1"/>
              </a:buClr>
              <a:buSzPts val="1200"/>
              <a:buFont typeface="Calibri"/>
              <a:buChar char="-"/>
            </a:pPr>
            <a:r>
              <a:rPr lang="en-US"/>
              <a:t>To improve the accuracy add more images and increase the diversity. This includes different backgrounds, lighting, angles, resolutions, etc.</a:t>
            </a:r>
            <a:endParaRPr/>
          </a:p>
          <a:p>
            <a:pPr indent="0" lvl="0" marL="0" rtl="0" algn="l">
              <a:spcBef>
                <a:spcPts val="0"/>
              </a:spcBef>
              <a:spcAft>
                <a:spcPts val="0"/>
              </a:spcAft>
              <a:buNone/>
            </a:pPr>
            <a:r>
              <a:t/>
            </a:r>
            <a:endParaRPr/>
          </a:p>
        </p:txBody>
      </p:sp>
      <p:sp>
        <p:nvSpPr>
          <p:cNvPr id="1069" name="Google Shape;106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1" name="Google Shape;108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slide walks through the three main steps to make a prediction. Start by introducing the SDK, and how it can be used to interact with the model. At a high level, a developer needs to install the appropriate packages (similar to any Python application), read in the values like the endpoint URL and key (or password), and finally perform the prediction.</a:t>
            </a:r>
            <a:endParaRPr/>
          </a:p>
        </p:txBody>
      </p:sp>
      <p:sp>
        <p:nvSpPr>
          <p:cNvPr id="1082" name="Google Shape;108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Walk the attendees through the first set of steps for training and testing the model</a:t>
            </a:r>
            <a:endParaRPr/>
          </a:p>
        </p:txBody>
      </p:sp>
      <p:sp>
        <p:nvSpPr>
          <p:cNvPr id="1096" name="Google Shape;109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2" name="Google Shape;110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302d632f810_1_1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1" name="Google Shape;1111;g302d632f810_1_1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302d632f810_1_2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1" name="Google Shape;1121;g302d632f810_1_2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02d632f810_1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g302d632f810_1_1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3200"/>
          </a:p>
        </p:txBody>
      </p:sp>
      <p:sp>
        <p:nvSpPr>
          <p:cNvPr id="751" name="Google Shape;751;g302d632f810_1_16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Calibri"/>
              <a:ea typeface="Calibri"/>
              <a:cs typeface="Calibri"/>
              <a:sym typeface="Calibri"/>
            </a:endParaRPr>
          </a:p>
        </p:txBody>
      </p:sp>
      <p:sp>
        <p:nvSpPr>
          <p:cNvPr id="752" name="Google Shape;752;g302d632f810_1_16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753" name="Google Shape;753;g302d632f810_1_160: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1/20/2024 10:32 AM</a:t>
            </a:r>
            <a:endParaRPr b="0" i="0" sz="1200" u="none" cap="none" strike="noStrike">
              <a:solidFill>
                <a:srgbClr val="000000"/>
              </a:solidFill>
              <a:latin typeface="Calibri"/>
              <a:ea typeface="Calibri"/>
              <a:cs typeface="Calibri"/>
              <a:sym typeface="Calibri"/>
            </a:endParaRPr>
          </a:p>
        </p:txBody>
      </p:sp>
      <p:sp>
        <p:nvSpPr>
          <p:cNvPr id="754" name="Google Shape;754;g302d632f810_1_1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302d632f810_1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7" name="Google Shape;1127;g302d632f810_1_2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8" name="Google Shape;1128;g302d632f810_1_2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5" name="Google Shape;76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Our working definition.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It’s not just doing things that humans do. That’s not very hard. Humans do all sorts of dumb things that much simpler animals do. So we’re setting the bar higher than that. But not crazy high. We’re saying, AI is about carving out more and more pieces of intelligent behavior. And so by that definition AI is here today, and has been for a while 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Before we talk about how Artificial Intelligence works, let’s talk briefly about Natural Intelligence.</a:t>
            </a:r>
            <a:endParaRPr/>
          </a:p>
        </p:txBody>
      </p:sp>
      <p:sp>
        <p:nvSpPr>
          <p:cNvPr id="766" name="Google Shape;76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2" name="Google Shape;77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can compare artificial intelligence to how we as humans work:</a:t>
            </a:r>
            <a:endParaRPr/>
          </a:p>
          <a:p>
            <a:pPr indent="-171450" lvl="0" marL="171450" rtl="0" algn="l">
              <a:spcBef>
                <a:spcPts val="0"/>
              </a:spcBef>
              <a:spcAft>
                <a:spcPts val="0"/>
              </a:spcAft>
              <a:buClr>
                <a:schemeClr val="dk1"/>
              </a:buClr>
              <a:buSzPts val="1200"/>
              <a:buFont typeface="Calibri"/>
              <a:buChar char="-"/>
            </a:pPr>
            <a:r>
              <a:rPr lang="en-US"/>
              <a:t>We take in some form of sensory input. This could be something we see, hear, or otherwise.</a:t>
            </a:r>
            <a:endParaRPr/>
          </a:p>
          <a:p>
            <a:pPr indent="-171450" lvl="0" marL="171450" rtl="0" algn="l">
              <a:spcBef>
                <a:spcPts val="0"/>
              </a:spcBef>
              <a:spcAft>
                <a:spcPts val="0"/>
              </a:spcAft>
              <a:buClr>
                <a:schemeClr val="dk1"/>
              </a:buClr>
              <a:buSzPts val="1200"/>
              <a:buFont typeface="Calibri"/>
              <a:buChar char="-"/>
            </a:pPr>
            <a:r>
              <a:rPr lang="en-US"/>
              <a:t>We have a model in the form of our brain. It runs this input through its set of learnings from past experiences, and emits…</a:t>
            </a:r>
            <a:endParaRPr/>
          </a:p>
          <a:p>
            <a:pPr indent="-171450" lvl="0" marL="171450" rtl="0" algn="l">
              <a:spcBef>
                <a:spcPts val="0"/>
              </a:spcBef>
              <a:spcAft>
                <a:spcPts val="0"/>
              </a:spcAft>
              <a:buClr>
                <a:schemeClr val="dk1"/>
              </a:buClr>
              <a:buSzPts val="1200"/>
              <a:buFont typeface="Calibri"/>
              <a:buChar char="-"/>
            </a:pPr>
            <a:r>
              <a:rPr lang="en-US"/>
              <a:t>A behavior or response. This could be to ignore it, to laugh at a joke, to smile at a cute dog, or to take our hands off a hot stove.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we think about how we as humans process information, it’s not that different from AI. We take input from the world – sights, sounds, information. We process that through our “model” – our brain – which has been trained by both nature and nurture. We then respond to that input in what would be termed behavior.</a:t>
            </a:r>
            <a:endParaRPr/>
          </a:p>
        </p:txBody>
      </p:sp>
      <p:sp>
        <p:nvSpPr>
          <p:cNvPr id="773" name="Google Shape;77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4" name="Google Shape;78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With artificial intelligence, it’s much the same. Setting aside the potentially scary robot drawing, we feed our computer data. Our computer uses the model we’ve built, and then provides us answers.</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Calibri"/>
              <a:buChar char="-"/>
            </a:pPr>
            <a:r>
              <a:rPr lang="en-US"/>
              <a:t>We provide data through the use of a program, an image, user input, or other means</a:t>
            </a:r>
            <a:endParaRPr/>
          </a:p>
          <a:p>
            <a:pPr indent="-171450" lvl="0" marL="171450" rtl="0" algn="l">
              <a:spcBef>
                <a:spcPts val="0"/>
              </a:spcBef>
              <a:spcAft>
                <a:spcPts val="0"/>
              </a:spcAft>
              <a:buClr>
                <a:schemeClr val="dk1"/>
              </a:buClr>
              <a:buSzPts val="1200"/>
              <a:buFont typeface="Calibri"/>
              <a:buChar char="-"/>
            </a:pPr>
            <a:r>
              <a:rPr lang="en-US"/>
              <a:t>The scary robot uses its model to analyze the data and…</a:t>
            </a:r>
            <a:endParaRPr/>
          </a:p>
          <a:p>
            <a:pPr indent="-171450" lvl="0" marL="171450" rtl="0" algn="l">
              <a:spcBef>
                <a:spcPts val="0"/>
              </a:spcBef>
              <a:spcAft>
                <a:spcPts val="0"/>
              </a:spcAft>
              <a:buClr>
                <a:schemeClr val="dk1"/>
              </a:buClr>
              <a:buSzPts val="1200"/>
              <a:buFont typeface="Calibri"/>
              <a:buChar char="-"/>
            </a:pPr>
            <a:r>
              <a:rPr lang="en-US"/>
              <a:t>Responds with an answer</a:t>
            </a:r>
            <a:endParaRPr/>
          </a:p>
        </p:txBody>
      </p:sp>
      <p:sp>
        <p:nvSpPr>
          <p:cNvPr id="785" name="Google Shape;78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 name="Google Shape;79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Let’s explore how we might begin to build out a model to answer questions.</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Calibri"/>
              <a:buChar char="-"/>
            </a:pPr>
            <a:r>
              <a:rPr lang="en-US"/>
              <a:t>We start with a specific question – is a cell diseased?</a:t>
            </a:r>
            <a:endParaRPr/>
          </a:p>
          <a:p>
            <a:pPr indent="-171450" lvl="0" marL="171450" rtl="0" algn="l">
              <a:spcBef>
                <a:spcPts val="0"/>
              </a:spcBef>
              <a:spcAft>
                <a:spcPts val="0"/>
              </a:spcAft>
              <a:buClr>
                <a:schemeClr val="dk1"/>
              </a:buClr>
              <a:buSzPts val="1200"/>
              <a:buFont typeface="Calibri"/>
              <a:buChar char="-"/>
            </a:pPr>
            <a:r>
              <a:rPr lang="en-US"/>
              <a:t>We have a collection of cells</a:t>
            </a:r>
            <a:endParaRPr/>
          </a:p>
          <a:p>
            <a:pPr indent="-171450" lvl="0" marL="171450" rtl="0" algn="l">
              <a:spcBef>
                <a:spcPts val="0"/>
              </a:spcBef>
              <a:spcAft>
                <a:spcPts val="0"/>
              </a:spcAft>
              <a:buClr>
                <a:schemeClr val="dk1"/>
              </a:buClr>
              <a:buSzPts val="1200"/>
              <a:buFont typeface="Calibri"/>
              <a:buChar char="-"/>
            </a:pPr>
            <a:r>
              <a:rPr lang="en-US"/>
              <a:t>We mark these cells as diseased (red) or healthy) green</a:t>
            </a:r>
            <a:endParaRPr/>
          </a:p>
          <a:p>
            <a:pPr indent="-171450" lvl="0" marL="171450" rtl="0" algn="l">
              <a:spcBef>
                <a:spcPts val="0"/>
              </a:spcBef>
              <a:spcAft>
                <a:spcPts val="0"/>
              </a:spcAft>
              <a:buClr>
                <a:schemeClr val="dk1"/>
              </a:buClr>
              <a:buSzPts val="1200"/>
              <a:buFont typeface="Calibri"/>
              <a:buChar char="-"/>
            </a:pPr>
            <a:r>
              <a:rPr lang="en-US"/>
              <a:t>We then use different algorithms which can learn and understand patterns to help identify if a cell is diseased or healthy to train up our model</a:t>
            </a:r>
            <a:endParaRPr/>
          </a:p>
          <a:p>
            <a:pPr indent="-171450" lvl="0" marL="171450" rtl="0" algn="l">
              <a:spcBef>
                <a:spcPts val="0"/>
              </a:spcBef>
              <a:spcAft>
                <a:spcPts val="0"/>
              </a:spcAft>
              <a:buClr>
                <a:schemeClr val="dk1"/>
              </a:buClr>
              <a:buSzPts val="1200"/>
              <a:buFont typeface="Calibri"/>
              <a:buChar char="-"/>
            </a:pPr>
            <a:r>
              <a:rPr lang="en-US"/>
              <a:t>Now we get a new set of cells the model hasn’t seen before</a:t>
            </a:r>
            <a:endParaRPr/>
          </a:p>
          <a:p>
            <a:pPr indent="-171450" lvl="0" marL="171450" rtl="0" algn="l">
              <a:spcBef>
                <a:spcPts val="0"/>
              </a:spcBef>
              <a:spcAft>
                <a:spcPts val="0"/>
              </a:spcAft>
              <a:buClr>
                <a:schemeClr val="dk1"/>
              </a:buClr>
              <a:buSzPts val="1200"/>
              <a:buFont typeface="Calibri"/>
              <a:buChar char="-"/>
            </a:pPr>
            <a:r>
              <a:rPr lang="en-US"/>
              <a:t>The model then identifies which cells are healthy or diseased</a:t>
            </a:r>
            <a:endParaRPr/>
          </a:p>
          <a:p>
            <a:pPr indent="-171450" lvl="0" marL="171450" rtl="0" algn="l">
              <a:spcBef>
                <a:spcPts val="0"/>
              </a:spcBef>
              <a:spcAft>
                <a:spcPts val="0"/>
              </a:spcAft>
              <a:buClr>
                <a:schemeClr val="dk1"/>
              </a:buClr>
              <a:buSzPts val="1200"/>
              <a:buFont typeface="Calibri"/>
              <a:buChar char="-"/>
            </a:pPr>
            <a:r>
              <a:rPr lang="en-US"/>
              <a:t>If we look at the reality of the cells</a:t>
            </a:r>
            <a:endParaRPr/>
          </a:p>
          <a:p>
            <a:pPr indent="-171450" lvl="0" marL="171450" rtl="0" algn="l">
              <a:spcBef>
                <a:spcPts val="0"/>
              </a:spcBef>
              <a:spcAft>
                <a:spcPts val="0"/>
              </a:spcAft>
              <a:buClr>
                <a:schemeClr val="dk1"/>
              </a:buClr>
              <a:buSzPts val="1200"/>
              <a:buFont typeface="Calibri"/>
              <a:buChar char="-"/>
            </a:pPr>
            <a:r>
              <a:rPr lang="en-US"/>
              <a:t>And then the output we are going to notice things aren’t always perfect</a:t>
            </a:r>
            <a:endParaRPr/>
          </a:p>
          <a:p>
            <a:pPr indent="-171450" lvl="0" marL="171450" rtl="0" algn="l">
              <a:spcBef>
                <a:spcPts val="0"/>
              </a:spcBef>
              <a:spcAft>
                <a:spcPts val="0"/>
              </a:spcAft>
              <a:buClr>
                <a:schemeClr val="dk1"/>
              </a:buClr>
              <a:buSzPts val="1200"/>
              <a:buFont typeface="Calibri"/>
              <a:buChar char="-"/>
            </a:pPr>
            <a:r>
              <a:rPr lang="en-US"/>
              <a:t>We always need to adjust and understand that artificial intelligence will not give us perfection, but will provide the correct result a useful percentage of the time</a:t>
            </a:r>
            <a:endParaRPr/>
          </a:p>
        </p:txBody>
      </p:sp>
      <p:sp>
        <p:nvSpPr>
          <p:cNvPr id="798" name="Google Shape;79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9" name="Google Shape;99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The five classic questions you can answer with traditional ML</a:t>
            </a:r>
            <a:endParaRPr/>
          </a:p>
          <a:p>
            <a:pPr indent="-342900" lvl="0" marL="342900" rtl="0" algn="l">
              <a:spcBef>
                <a:spcPts val="0"/>
              </a:spcBef>
              <a:spcAft>
                <a:spcPts val="0"/>
              </a:spcAft>
              <a:buClr>
                <a:schemeClr val="dk1"/>
              </a:buClr>
              <a:buSzPts val="1200"/>
              <a:buFont typeface="Calibri"/>
              <a:buAutoNum type="arabicPeriod"/>
            </a:pPr>
            <a:r>
              <a:rPr lang="en-US"/>
              <a:t>Classification: Assign a category to each item or data point. This might be to identify our healthy or diseased cells, the breed of a dog, or the type of food.</a:t>
            </a:r>
            <a:endParaRPr/>
          </a:p>
          <a:p>
            <a:pPr indent="-342900" lvl="0" marL="342900" rtl="0" algn="l">
              <a:spcBef>
                <a:spcPts val="0"/>
              </a:spcBef>
              <a:spcAft>
                <a:spcPts val="0"/>
              </a:spcAft>
              <a:buClr>
                <a:schemeClr val="dk1"/>
              </a:buClr>
              <a:buSzPts val="1200"/>
              <a:buFont typeface="Calibri"/>
              <a:buAutoNum type="arabicPeriod"/>
            </a:pPr>
            <a:r>
              <a:rPr lang="en-US"/>
              <a:t>Regression: Predict a real value for new data given trends in tagged example, typically a number.  We can use regression to predict sea level rise, the chances of a forest fire, or how many people will be born in a given year.</a:t>
            </a:r>
            <a:endParaRPr/>
          </a:p>
          <a:p>
            <a:pPr indent="-342900" lvl="0" marL="342900" rtl="0" algn="l">
              <a:spcBef>
                <a:spcPts val="0"/>
              </a:spcBef>
              <a:spcAft>
                <a:spcPts val="0"/>
              </a:spcAft>
              <a:buClr>
                <a:schemeClr val="dk1"/>
              </a:buClr>
              <a:buSzPts val="1200"/>
              <a:buFont typeface="Calibri"/>
              <a:buAutoNum type="arabicPeriod"/>
            </a:pPr>
            <a:r>
              <a:rPr lang="en-US"/>
              <a:t>Anomaly: Identify when something unexpected happens. – Is this weird?  This can help detect potential security risks or malware, or potentially cancerous cells</a:t>
            </a:r>
            <a:endParaRPr/>
          </a:p>
          <a:p>
            <a:pPr indent="-342900" lvl="0" marL="342900" rtl="0" algn="l">
              <a:spcBef>
                <a:spcPts val="0"/>
              </a:spcBef>
              <a:spcAft>
                <a:spcPts val="0"/>
              </a:spcAft>
              <a:buClr>
                <a:schemeClr val="dk1"/>
              </a:buClr>
              <a:buSzPts val="1200"/>
              <a:buFont typeface="Calibri"/>
              <a:buAutoNum type="arabicPeriod"/>
            </a:pPr>
            <a:r>
              <a:rPr lang="en-US"/>
              <a:t>Reinforcement Learning: Take some appropriate action or next step. This is quite commonly what people think about when they envision AI – a computer beating a human at chess, being able to navigate a maze, or solve a puzzle.</a:t>
            </a:r>
            <a:endParaRPr/>
          </a:p>
          <a:p>
            <a:pPr indent="-342900" lvl="0" marL="342900" rtl="0" algn="l">
              <a:spcBef>
                <a:spcPts val="0"/>
              </a:spcBef>
              <a:spcAft>
                <a:spcPts val="0"/>
              </a:spcAft>
              <a:buClr>
                <a:schemeClr val="dk1"/>
              </a:buClr>
              <a:buSzPts val="1200"/>
              <a:buFont typeface="Calibri"/>
              <a:buAutoNum type="arabicPeriod"/>
            </a:pPr>
            <a:r>
              <a:rPr lang="en-US"/>
              <a:t>Clustering/Recommenders: Get to the structure or layout of data. This is the rather famous “Customers who purchased this product also purchased this other product” style of recommender. Unlike classification, this is used when the groups aren’t known in advance.</a:t>
            </a:r>
            <a:endParaRPr/>
          </a:p>
        </p:txBody>
      </p:sp>
      <p:sp>
        <p:nvSpPr>
          <p:cNvPr id="1000" name="Google Shape;100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rPr>
              <a:t>‹#›</a:t>
            </a:fld>
            <a:endParaRPr b="0" i="0" sz="1800" u="none" cap="none" strike="noStrike">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5" name="Google Shape;101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900">
                <a:solidFill>
                  <a:schemeClr val="lt1"/>
                </a:solidFill>
                <a:latin typeface="Quattrocento Sans"/>
                <a:ea typeface="Quattrocento Sans"/>
                <a:cs typeface="Quattrocento Sans"/>
                <a:sym typeface="Quattrocento Sans"/>
              </a:rPr>
              <a:t>Machine learning is a subfield of Artificial Intelligence.</a:t>
            </a:r>
            <a:endParaRPr/>
          </a:p>
          <a:p>
            <a:pPr indent="0" lvl="0" marL="0" rtl="0" algn="l">
              <a:spcBef>
                <a:spcPts val="0"/>
              </a:spcBef>
              <a:spcAft>
                <a:spcPts val="0"/>
              </a:spcAft>
              <a:buNone/>
            </a:pPr>
            <a:r>
              <a:t/>
            </a:r>
            <a:endParaRPr b="0" i="0" sz="9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900">
                <a:solidFill>
                  <a:schemeClr val="lt1"/>
                </a:solidFill>
                <a:latin typeface="Quattrocento Sans"/>
                <a:ea typeface="Quattrocento Sans"/>
                <a:cs typeface="Quattrocento Sans"/>
                <a:sym typeface="Quattrocento Sans"/>
              </a:rPr>
              <a:t>Technically, machine learning is a method of data analysis that automates analytical model building.</a:t>
            </a:r>
            <a:endParaRPr/>
          </a:p>
          <a:p>
            <a:pPr indent="0" lvl="0" marL="0" rtl="0" algn="l">
              <a:spcBef>
                <a:spcPts val="0"/>
              </a:spcBef>
              <a:spcAft>
                <a:spcPts val="0"/>
              </a:spcAft>
              <a:buNone/>
            </a:pPr>
            <a:r>
              <a:t/>
            </a:r>
            <a:endParaRPr sz="900">
              <a:latin typeface="Quattrocento Sans"/>
              <a:ea typeface="Quattrocento Sans"/>
              <a:cs typeface="Quattrocento Sans"/>
              <a:sym typeface="Quattrocento Sans"/>
            </a:endParaRPr>
          </a:p>
          <a:p>
            <a:pPr indent="0" lvl="0" marL="0" rtl="0" algn="l">
              <a:spcBef>
                <a:spcPts val="0"/>
              </a:spcBef>
              <a:spcAft>
                <a:spcPts val="0"/>
              </a:spcAft>
              <a:buNone/>
            </a:pPr>
            <a:r>
              <a:rPr b="0" i="0" lang="en-US" sz="900">
                <a:solidFill>
                  <a:schemeClr val="lt1"/>
                </a:solidFill>
                <a:latin typeface="Quattrocento Sans"/>
                <a:ea typeface="Quattrocento Sans"/>
                <a:cs typeface="Quattrocento Sans"/>
                <a:sym typeface="Quattrocento Sans"/>
              </a:rPr>
              <a:t>But we can think of it as a technique to train artificially intelligent systems without needing to be specifically programmed.</a:t>
            </a:r>
            <a:r>
              <a:rPr lang="en-US" sz="900">
                <a:latin typeface="Quattrocento Sans"/>
                <a:ea typeface="Quattrocento Sans"/>
                <a:cs typeface="Quattrocento Sans"/>
                <a:sym typeface="Quattrocento Sans"/>
              </a:rPr>
              <a:t> </a:t>
            </a:r>
            <a:endParaRPr/>
          </a:p>
        </p:txBody>
      </p:sp>
      <p:sp>
        <p:nvSpPr>
          <p:cNvPr id="1016" name="Google Shape;1016;p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7" name="Google Shape;1017;p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2014 Microsoft Corporation. All rights reserved. MICROSOFT MAKES NO WARRANTIES, EXPRESS, IMPLIED OR STATUTORY, AS TO THE INFORMATION IN THIS PRESENTATION.</a:t>
            </a:r>
            <a:endParaRPr/>
          </a:p>
        </p:txBody>
      </p:sp>
      <p:sp>
        <p:nvSpPr>
          <p:cNvPr id="1018" name="Google Shape;1018;p7: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2/17/22 11:27 AM</a:t>
            </a:r>
            <a:endParaRPr/>
          </a:p>
        </p:txBody>
      </p:sp>
      <p:sp>
        <p:nvSpPr>
          <p:cNvPr id="1019" name="Google Shape;101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4" name="Google Shape;102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900">
                <a:solidFill>
                  <a:schemeClr val="dk1"/>
                </a:solidFill>
                <a:latin typeface="Quattrocento Sans"/>
                <a:ea typeface="Quattrocento Sans"/>
                <a:cs typeface="Quattrocento Sans"/>
                <a:sym typeface="Quattrocento Sans"/>
              </a:rPr>
              <a:t>So what’s the practical difference?</a:t>
            </a:r>
            <a:endParaRPr/>
          </a:p>
          <a:p>
            <a:pPr indent="0" lvl="0" marL="0" rtl="0" algn="l">
              <a:spcBef>
                <a:spcPts val="0"/>
              </a:spcBef>
              <a:spcAft>
                <a:spcPts val="0"/>
              </a:spcAft>
              <a:buNone/>
            </a:pPr>
            <a:r>
              <a:t/>
            </a:r>
            <a:endParaRPr b="0" i="0" sz="9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900">
                <a:latin typeface="Quattrocento Sans"/>
                <a:ea typeface="Quattrocento Sans"/>
                <a:cs typeface="Quattrocento Sans"/>
                <a:sym typeface="Quattrocento Sans"/>
              </a:rPr>
              <a:t>These terms are often used interchangeably, but it's important to be clear on what these terms mean. </a:t>
            </a:r>
            <a:endParaRPr/>
          </a:p>
          <a:p>
            <a:pPr indent="0" lvl="0" marL="0" rtl="0" algn="l">
              <a:spcBef>
                <a:spcPts val="0"/>
              </a:spcBef>
              <a:spcAft>
                <a:spcPts val="0"/>
              </a:spcAft>
              <a:buNone/>
            </a:pPr>
            <a:r>
              <a:t/>
            </a:r>
            <a:endParaRPr b="0" i="0" sz="9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900">
                <a:latin typeface="Quattrocento Sans"/>
                <a:ea typeface="Quattrocento Sans"/>
                <a:cs typeface="Quattrocento Sans"/>
                <a:sym typeface="Quattrocento Sans"/>
              </a:rPr>
              <a:t>AI is the overall field of creating intelligent systems. ML is a sub-field of AI where you can use data to train a model. </a:t>
            </a:r>
            <a:endParaRPr sz="900">
              <a:latin typeface="Quattrocento Sans"/>
              <a:ea typeface="Quattrocento Sans"/>
              <a:cs typeface="Quattrocento Sans"/>
              <a:sym typeface="Quattrocento Sans"/>
            </a:endParaRPr>
          </a:p>
          <a:p>
            <a:pPr indent="0" lvl="0" marL="0" rtl="0" algn="l">
              <a:spcBef>
                <a:spcPts val="0"/>
              </a:spcBef>
              <a:spcAft>
                <a:spcPts val="0"/>
              </a:spcAft>
              <a:buNone/>
            </a:pPr>
            <a:r>
              <a:t/>
            </a:r>
            <a:endParaRPr sz="900">
              <a:latin typeface="Quattrocento Sans"/>
              <a:ea typeface="Quattrocento Sans"/>
              <a:cs typeface="Quattrocento Sans"/>
              <a:sym typeface="Quattrocento Sans"/>
            </a:endParaRPr>
          </a:p>
          <a:p>
            <a:pPr indent="0" lvl="0" marL="0" rtl="0" algn="l">
              <a:spcBef>
                <a:spcPts val="0"/>
              </a:spcBef>
              <a:spcAft>
                <a:spcPts val="0"/>
              </a:spcAft>
              <a:buNone/>
            </a:pPr>
            <a:r>
              <a:rPr b="0" i="0" lang="en-US" sz="900">
                <a:solidFill>
                  <a:schemeClr val="dk1"/>
                </a:solidFill>
                <a:latin typeface="Quattrocento Sans"/>
                <a:ea typeface="Quattrocento Sans"/>
                <a:cs typeface="Quattrocento Sans"/>
                <a:sym typeface="Quattrocento Sans"/>
              </a:rPr>
              <a:t>For our workshop, we will be focusing on AI, and one specific aspect – image </a:t>
            </a:r>
            <a:r>
              <a:rPr lang="en-US" sz="900">
                <a:latin typeface="Quattrocento Sans"/>
                <a:ea typeface="Quattrocento Sans"/>
                <a:cs typeface="Quattrocento Sans"/>
                <a:sym typeface="Quattrocento Sans"/>
              </a:rPr>
              <a:t>classificiation</a:t>
            </a:r>
            <a:r>
              <a:rPr b="0" i="0" lang="en-US" sz="900">
                <a:solidFill>
                  <a:schemeClr val="dk1"/>
                </a:solidFill>
                <a:latin typeface="Quattrocento Sans"/>
                <a:ea typeface="Quattrocento Sans"/>
                <a:cs typeface="Quattrocento Sans"/>
                <a:sym typeface="Quattrocento Sans"/>
              </a:rPr>
              <a:t>.</a:t>
            </a:r>
            <a:endParaRPr>
              <a:latin typeface="Quattrocento Sans"/>
              <a:ea typeface="Quattrocento Sans"/>
              <a:cs typeface="Quattrocento Sans"/>
              <a:sym typeface="Quattrocento Sans"/>
            </a:endParaRPr>
          </a:p>
        </p:txBody>
      </p:sp>
      <p:sp>
        <p:nvSpPr>
          <p:cNvPr id="1025" name="Google Shape;1025;p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6" name="Google Shape;1026;p8: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2014 Microsoft Corporation. All rights reserved. MICROSOFT MAKES NO WARRANTIES, EXPRESS, IMPLIED OR STATUTORY, AS TO THE INFORMATION IN THIS PRESENTATION.</a:t>
            </a:r>
            <a:endParaRPr/>
          </a:p>
        </p:txBody>
      </p:sp>
      <p:sp>
        <p:nvSpPr>
          <p:cNvPr id="1027" name="Google Shape;1027;p8: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2/17/22 11:27 AM</a:t>
            </a:r>
            <a:endParaRPr/>
          </a:p>
        </p:txBody>
      </p:sp>
      <p:sp>
        <p:nvSpPr>
          <p:cNvPr id="1028" name="Google Shape;102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jpg"/><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2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32.jpg"/><Relationship Id="rId4" Type="http://schemas.openxmlformats.org/officeDocument/2006/relationships/image" Target="../media/image1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spTree>
      <p:nvGrpSpPr>
        <p:cNvPr id="84" name="Shape 84"/>
        <p:cNvGrpSpPr/>
        <p:nvPr/>
      </p:nvGrpSpPr>
      <p:grpSpPr>
        <a:xfrm>
          <a:off x="0" y="0"/>
          <a:ext cx="0" cy="0"/>
          <a:chOff x="0" y="0"/>
          <a:chExt cx="0" cy="0"/>
        </a:xfrm>
      </p:grpSpPr>
      <p:sp>
        <p:nvSpPr>
          <p:cNvPr id="85" name="Google Shape;85;p13"/>
          <p:cNvSpPr txBox="1"/>
          <p:nvPr>
            <p:ph type="title"/>
          </p:nvPr>
        </p:nvSpPr>
        <p:spPr>
          <a:xfrm>
            <a:off x="269240" y="2084173"/>
            <a:ext cx="11653523" cy="1158793"/>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dk1"/>
              </a:buClr>
              <a:buSzPts val="7056"/>
              <a:buFont typeface="Calibri"/>
              <a:buNone/>
              <a:defRPr sz="7056">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ccent color 1">
  <p:cSld name="Section title accent color 1">
    <p:bg>
      <p:bgPr>
        <a:solidFill>
          <a:srgbClr val="0072C6"/>
        </a:solidFill>
      </p:bgPr>
    </p:bg>
    <p:spTree>
      <p:nvGrpSpPr>
        <p:cNvPr id="86" name="Shape 86"/>
        <p:cNvGrpSpPr/>
        <p:nvPr/>
      </p:nvGrpSpPr>
      <p:grpSpPr>
        <a:xfrm>
          <a:off x="0" y="0"/>
          <a:ext cx="0" cy="0"/>
          <a:chOff x="0" y="0"/>
          <a:chExt cx="0" cy="0"/>
        </a:xfrm>
      </p:grpSpPr>
      <p:sp>
        <p:nvSpPr>
          <p:cNvPr id="87" name="Google Shape;87;p14"/>
          <p:cNvSpPr txBox="1"/>
          <p:nvPr>
            <p:ph type="title"/>
          </p:nvPr>
        </p:nvSpPr>
        <p:spPr>
          <a:xfrm>
            <a:off x="358570" y="1075863"/>
            <a:ext cx="7171399" cy="1158793"/>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7058"/>
              <a:buFont typeface="Calibri"/>
              <a:buNone/>
              <a:defRPr sz="7058">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on-bulleted text">
  <p:cSld name="Title and non-bulleted text">
    <p:spTree>
      <p:nvGrpSpPr>
        <p:cNvPr id="88" name="Shape 88"/>
        <p:cNvGrpSpPr/>
        <p:nvPr/>
      </p:nvGrpSpPr>
      <p:grpSpPr>
        <a:xfrm>
          <a:off x="0" y="0"/>
          <a:ext cx="0" cy="0"/>
          <a:chOff x="0" y="0"/>
          <a:chExt cx="0" cy="0"/>
        </a:xfrm>
      </p:grpSpPr>
      <p:sp>
        <p:nvSpPr>
          <p:cNvPr id="89" name="Google Shape;89;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78D7"/>
              </a:buClr>
              <a:buSzPts val="4400"/>
              <a:buFont typeface="Calibri"/>
              <a:buNone/>
              <a:defRPr>
                <a:solidFill>
                  <a:srgbClr val="0078D7"/>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5"/>
          <p:cNvSpPr txBox="1"/>
          <p:nvPr>
            <p:ph idx="1" type="body"/>
          </p:nvPr>
        </p:nvSpPr>
        <p:spPr>
          <a:xfrm>
            <a:off x="358570" y="1344828"/>
            <a:ext cx="11474238" cy="1827423"/>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588"/>
              </a:spcBef>
              <a:spcAft>
                <a:spcPts val="0"/>
              </a:spcAft>
              <a:buClr>
                <a:srgbClr val="0072C6"/>
              </a:buClr>
              <a:buSzPts val="2745"/>
              <a:buNone/>
              <a:defRPr sz="2745">
                <a:solidFill>
                  <a:srgbClr val="0072C6"/>
                </a:solidFill>
                <a:latin typeface="Calibri"/>
                <a:ea typeface="Calibri"/>
                <a:cs typeface="Calibri"/>
                <a:sym typeface="Calibri"/>
              </a:defRPr>
            </a:lvl1pPr>
            <a:lvl2pPr indent="-228600" lvl="1" marL="914400" algn="l">
              <a:lnSpc>
                <a:spcPct val="90000"/>
              </a:lnSpc>
              <a:spcBef>
                <a:spcPts val="588"/>
              </a:spcBef>
              <a:spcAft>
                <a:spcPts val="0"/>
              </a:spcAft>
              <a:buClr>
                <a:schemeClr val="dk1"/>
              </a:buClr>
              <a:buSzPts val="1961"/>
              <a:buFont typeface="Calibri"/>
              <a:buNone/>
              <a:defRPr sz="1961"/>
            </a:lvl2pPr>
            <a:lvl3pPr indent="-228600" lvl="2" marL="1371600" algn="l">
              <a:lnSpc>
                <a:spcPct val="90000"/>
              </a:lnSpc>
              <a:spcBef>
                <a:spcPts val="588"/>
              </a:spcBef>
              <a:spcAft>
                <a:spcPts val="0"/>
              </a:spcAft>
              <a:buClr>
                <a:schemeClr val="dk1"/>
              </a:buClr>
              <a:buSzPts val="2000"/>
              <a:buNone/>
              <a:defRPr/>
            </a:lvl3pPr>
            <a:lvl4pPr indent="-228600" lvl="3" marL="1828800" algn="l">
              <a:lnSpc>
                <a:spcPct val="90000"/>
              </a:lnSpc>
              <a:spcBef>
                <a:spcPts val="588"/>
              </a:spcBef>
              <a:spcAft>
                <a:spcPts val="0"/>
              </a:spcAft>
              <a:buClr>
                <a:schemeClr val="dk1"/>
              </a:buClr>
              <a:buSzPts val="1800"/>
              <a:buNone/>
              <a:defRPr/>
            </a:lvl4pPr>
            <a:lvl5pPr indent="-228600" lvl="4" marL="2286000" algn="l">
              <a:lnSpc>
                <a:spcPct val="90000"/>
              </a:lnSpc>
              <a:spcBef>
                <a:spcPts val="588"/>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spTree>
      <p:nvGrpSpPr>
        <p:cNvPr id="133" name="Shape 133"/>
        <p:cNvGrpSpPr/>
        <p:nvPr/>
      </p:nvGrpSpPr>
      <p:grpSpPr>
        <a:xfrm>
          <a:off x="0" y="0"/>
          <a:ext cx="0" cy="0"/>
          <a:chOff x="0" y="0"/>
          <a:chExt cx="0" cy="0"/>
        </a:xfrm>
      </p:grpSpPr>
      <p:sp>
        <p:nvSpPr>
          <p:cNvPr id="134" name="Google Shape;134;p17"/>
          <p:cNvSpPr txBox="1"/>
          <p:nvPr>
            <p:ph type="title"/>
          </p:nvPr>
        </p:nvSpPr>
        <p:spPr>
          <a:xfrm>
            <a:off x="269240" y="2084173"/>
            <a:ext cx="11653523" cy="1158793"/>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dk1"/>
              </a:buClr>
              <a:buSzPts val="7056"/>
              <a:buFont typeface="Quattrocento Sans"/>
              <a:buNone/>
              <a:defRPr sz="7056">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5" name="Shape 135"/>
        <p:cNvGrpSpPr/>
        <p:nvPr/>
      </p:nvGrpSpPr>
      <p:grpSpPr>
        <a:xfrm>
          <a:off x="0" y="0"/>
          <a:ext cx="0" cy="0"/>
          <a:chOff x="0" y="0"/>
          <a:chExt cx="0" cy="0"/>
        </a:xfrm>
      </p:grpSpPr>
      <p:sp>
        <p:nvSpPr>
          <p:cNvPr id="136" name="Google Shape;136;p18"/>
          <p:cNvSpPr txBox="1"/>
          <p:nvPr>
            <p:ph type="title"/>
          </p:nvPr>
        </p:nvSpPr>
        <p:spPr>
          <a:xfrm>
            <a:off x="831850" y="1709740"/>
            <a:ext cx="10515600" cy="2852737"/>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rgbClr val="0072C6"/>
              </a:buClr>
              <a:buSzPts val="5996"/>
              <a:buFont typeface="Quattrocento Sans"/>
              <a:buNone/>
              <a:defRPr sz="599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18"/>
          <p:cNvSpPr txBox="1"/>
          <p:nvPr>
            <p:ph idx="1" type="body"/>
          </p:nvPr>
        </p:nvSpPr>
        <p:spPr>
          <a:xfrm>
            <a:off x="831850" y="4589464"/>
            <a:ext cx="10515600" cy="51351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588"/>
              </a:spcBef>
              <a:spcAft>
                <a:spcPts val="0"/>
              </a:spcAft>
              <a:buClr>
                <a:srgbClr val="959595"/>
              </a:buClr>
              <a:buSzPts val="2160"/>
              <a:buNone/>
              <a:defRPr sz="2400">
                <a:solidFill>
                  <a:srgbClr val="959595"/>
                </a:solidFill>
              </a:defRPr>
            </a:lvl1pPr>
            <a:lvl2pPr indent="-228600" lvl="1" marL="914400" algn="l">
              <a:lnSpc>
                <a:spcPct val="90000"/>
              </a:lnSpc>
              <a:spcBef>
                <a:spcPts val="588"/>
              </a:spcBef>
              <a:spcAft>
                <a:spcPts val="0"/>
              </a:spcAft>
              <a:buClr>
                <a:srgbClr val="959595"/>
              </a:buClr>
              <a:buSzPts val="1800"/>
              <a:buNone/>
              <a:defRPr sz="2000">
                <a:solidFill>
                  <a:srgbClr val="959595"/>
                </a:solidFill>
              </a:defRPr>
            </a:lvl2pPr>
            <a:lvl3pPr indent="-228600" lvl="2" marL="1371600" algn="l">
              <a:lnSpc>
                <a:spcPct val="90000"/>
              </a:lnSpc>
              <a:spcBef>
                <a:spcPts val="588"/>
              </a:spcBef>
              <a:spcAft>
                <a:spcPts val="0"/>
              </a:spcAft>
              <a:buClr>
                <a:srgbClr val="959595"/>
              </a:buClr>
              <a:buSzPts val="1620"/>
              <a:buNone/>
              <a:defRPr sz="1800">
                <a:solidFill>
                  <a:srgbClr val="959595"/>
                </a:solidFill>
              </a:defRPr>
            </a:lvl3pPr>
            <a:lvl4pPr indent="-228600" lvl="3" marL="1828800" algn="l">
              <a:lnSpc>
                <a:spcPct val="90000"/>
              </a:lnSpc>
              <a:spcBef>
                <a:spcPts val="588"/>
              </a:spcBef>
              <a:spcAft>
                <a:spcPts val="0"/>
              </a:spcAft>
              <a:buClr>
                <a:srgbClr val="959595"/>
              </a:buClr>
              <a:buSzPts val="1440"/>
              <a:buNone/>
              <a:defRPr sz="1600">
                <a:solidFill>
                  <a:srgbClr val="959595"/>
                </a:solidFill>
              </a:defRPr>
            </a:lvl4pPr>
            <a:lvl5pPr indent="-228600" lvl="4" marL="2286000" algn="l">
              <a:lnSpc>
                <a:spcPct val="90000"/>
              </a:lnSpc>
              <a:spcBef>
                <a:spcPts val="588"/>
              </a:spcBef>
              <a:spcAft>
                <a:spcPts val="0"/>
              </a:spcAft>
              <a:buClr>
                <a:srgbClr val="959595"/>
              </a:buClr>
              <a:buSzPts val="1440"/>
              <a:buNone/>
              <a:defRPr sz="1600">
                <a:solidFill>
                  <a:srgbClr val="959595"/>
                </a:solidFill>
              </a:defRPr>
            </a:lvl5pPr>
            <a:lvl6pPr indent="-228600" lvl="5" marL="2743200" algn="l">
              <a:spcBef>
                <a:spcPts val="320"/>
              </a:spcBef>
              <a:spcAft>
                <a:spcPts val="0"/>
              </a:spcAft>
              <a:buClr>
                <a:srgbClr val="959595"/>
              </a:buClr>
              <a:buSzPts val="1600"/>
              <a:buNone/>
              <a:defRPr sz="1600">
                <a:solidFill>
                  <a:srgbClr val="959595"/>
                </a:solidFill>
              </a:defRPr>
            </a:lvl6pPr>
            <a:lvl7pPr indent="-228600" lvl="6" marL="3200400" algn="l">
              <a:spcBef>
                <a:spcPts val="320"/>
              </a:spcBef>
              <a:spcAft>
                <a:spcPts val="0"/>
              </a:spcAft>
              <a:buClr>
                <a:srgbClr val="959595"/>
              </a:buClr>
              <a:buSzPts val="1600"/>
              <a:buNone/>
              <a:defRPr sz="1600">
                <a:solidFill>
                  <a:srgbClr val="959595"/>
                </a:solidFill>
              </a:defRPr>
            </a:lvl7pPr>
            <a:lvl8pPr indent="-228600" lvl="7" marL="3657600" algn="l">
              <a:spcBef>
                <a:spcPts val="320"/>
              </a:spcBef>
              <a:spcAft>
                <a:spcPts val="0"/>
              </a:spcAft>
              <a:buClr>
                <a:srgbClr val="959595"/>
              </a:buClr>
              <a:buSzPts val="1600"/>
              <a:buNone/>
              <a:defRPr sz="1600">
                <a:solidFill>
                  <a:srgbClr val="959595"/>
                </a:solidFill>
              </a:defRPr>
            </a:lvl8pPr>
            <a:lvl9pPr indent="-228600" lvl="8" marL="4114800" algn="l">
              <a:spcBef>
                <a:spcPts val="320"/>
              </a:spcBef>
              <a:spcAft>
                <a:spcPts val="0"/>
              </a:spcAft>
              <a:buClr>
                <a:srgbClr val="959595"/>
              </a:buClr>
              <a:buSzPts val="1600"/>
              <a:buNone/>
              <a:defRPr sz="1600">
                <a:solidFill>
                  <a:srgbClr val="959595"/>
                </a:solidFill>
              </a:defRPr>
            </a:lvl9pPr>
          </a:lstStyle>
          <a:p/>
        </p:txBody>
      </p:sp>
      <p:sp>
        <p:nvSpPr>
          <p:cNvPr id="138" name="Google Shape;138;p18"/>
          <p:cNvSpPr txBox="1"/>
          <p:nvPr>
            <p:ph idx="10" type="dt"/>
          </p:nvPr>
        </p:nvSpPr>
        <p:spPr>
          <a:xfrm>
            <a:off x="838202" y="6356352"/>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9" name="Google Shape;139;p18"/>
          <p:cNvSpPr txBox="1"/>
          <p:nvPr>
            <p:ph idx="11" type="ftr"/>
          </p:nvPr>
        </p:nvSpPr>
        <p:spPr>
          <a:xfrm>
            <a:off x="4038600" y="6356352"/>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0" name="Google Shape;140;p18"/>
          <p:cNvSpPr txBox="1"/>
          <p:nvPr>
            <p:ph idx="12" type="sldNum"/>
          </p:nvPr>
        </p:nvSpPr>
        <p:spPr>
          <a:xfrm>
            <a:off x="8610600" y="6356352"/>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Quattrocento Sans"/>
                <a:ea typeface="Quattrocento Sans"/>
                <a:cs typeface="Quattrocento Sans"/>
                <a:sym typeface="Quattrocento Sans"/>
              </a:defRPr>
            </a:lvl1pPr>
            <a:lvl2pPr indent="0" lvl="1" marL="0" marR="0" rtl="0" algn="l">
              <a:spcBef>
                <a:spcPts val="0"/>
              </a:spcBef>
              <a:buNone/>
              <a:defRPr b="0" i="0" sz="1800" u="none" cap="none" strike="noStrike">
                <a:solidFill>
                  <a:schemeClr val="dk1"/>
                </a:solidFill>
                <a:latin typeface="Quattrocento Sans"/>
                <a:ea typeface="Quattrocento Sans"/>
                <a:cs typeface="Quattrocento Sans"/>
                <a:sym typeface="Quattrocento Sans"/>
              </a:defRPr>
            </a:lvl2pPr>
            <a:lvl3pPr indent="0" lvl="2" marL="0" marR="0" rtl="0" algn="l">
              <a:spcBef>
                <a:spcPts val="0"/>
              </a:spcBef>
              <a:buNone/>
              <a:defRPr b="0" i="0" sz="1800" u="none" cap="none" strike="noStrike">
                <a:solidFill>
                  <a:schemeClr val="dk1"/>
                </a:solidFill>
                <a:latin typeface="Quattrocento Sans"/>
                <a:ea typeface="Quattrocento Sans"/>
                <a:cs typeface="Quattrocento Sans"/>
                <a:sym typeface="Quattrocento Sans"/>
              </a:defRPr>
            </a:lvl3pPr>
            <a:lvl4pPr indent="0" lvl="3" marL="0" marR="0" rtl="0" algn="l">
              <a:spcBef>
                <a:spcPts val="0"/>
              </a:spcBef>
              <a:buNone/>
              <a:defRPr b="0" i="0" sz="1800" u="none" cap="none" strike="noStrike">
                <a:solidFill>
                  <a:schemeClr val="dk1"/>
                </a:solidFill>
                <a:latin typeface="Quattrocento Sans"/>
                <a:ea typeface="Quattrocento Sans"/>
                <a:cs typeface="Quattrocento Sans"/>
                <a:sym typeface="Quattrocento Sans"/>
              </a:defRPr>
            </a:lvl4pPr>
            <a:lvl5pPr indent="0" lvl="4" marL="0" marR="0" rtl="0" algn="l">
              <a:spcBef>
                <a:spcPts val="0"/>
              </a:spcBef>
              <a:buNone/>
              <a:defRPr b="0" i="0" sz="1800" u="none" cap="none" strike="noStrike">
                <a:solidFill>
                  <a:schemeClr val="dk1"/>
                </a:solidFill>
                <a:latin typeface="Quattrocento Sans"/>
                <a:ea typeface="Quattrocento Sans"/>
                <a:cs typeface="Quattrocento Sans"/>
                <a:sym typeface="Quattrocento Sans"/>
              </a:defRPr>
            </a:lvl5pPr>
            <a:lvl6pPr indent="0" lvl="5" marL="0" marR="0" rtl="0" algn="l">
              <a:spcBef>
                <a:spcPts val="0"/>
              </a:spcBef>
              <a:buNone/>
              <a:defRPr b="0" i="0" sz="1800" u="none" cap="none" strike="noStrike">
                <a:solidFill>
                  <a:schemeClr val="dk1"/>
                </a:solidFill>
                <a:latin typeface="Quattrocento Sans"/>
                <a:ea typeface="Quattrocento Sans"/>
                <a:cs typeface="Quattrocento Sans"/>
                <a:sym typeface="Quattrocento Sans"/>
              </a:defRPr>
            </a:lvl6pPr>
            <a:lvl7pPr indent="0" lvl="6" marL="0" marR="0" rtl="0" algn="l">
              <a:spcBef>
                <a:spcPts val="0"/>
              </a:spcBef>
              <a:buNone/>
              <a:defRPr b="0" i="0" sz="1800" u="none" cap="none" strike="noStrike">
                <a:solidFill>
                  <a:schemeClr val="dk1"/>
                </a:solidFill>
                <a:latin typeface="Quattrocento Sans"/>
                <a:ea typeface="Quattrocento Sans"/>
                <a:cs typeface="Quattrocento Sans"/>
                <a:sym typeface="Quattrocento Sans"/>
              </a:defRPr>
            </a:lvl7pPr>
            <a:lvl8pPr indent="0" lvl="7" marL="0" marR="0" rtl="0" algn="l">
              <a:spcBef>
                <a:spcPts val="0"/>
              </a:spcBef>
              <a:buNone/>
              <a:defRPr b="0" i="0" sz="1800" u="none" cap="none" strike="noStrike">
                <a:solidFill>
                  <a:schemeClr val="dk1"/>
                </a:solidFill>
                <a:latin typeface="Quattrocento Sans"/>
                <a:ea typeface="Quattrocento Sans"/>
                <a:cs typeface="Quattrocento Sans"/>
                <a:sym typeface="Quattrocento Sans"/>
              </a:defRPr>
            </a:lvl8pPr>
            <a:lvl9pPr indent="0" lvl="8" marL="0" marR="0" rtl="0" algn="l">
              <a:spcBef>
                <a:spcPts val="0"/>
              </a:spcBef>
              <a:buNone/>
              <a:defRPr b="0" i="0" sz="1800" u="none" cap="none" strike="noStrike">
                <a:solidFill>
                  <a:schemeClr val="dk1"/>
                </a:solidFill>
                <a:latin typeface="Quattrocento Sans"/>
                <a:ea typeface="Quattrocento Sans"/>
                <a:cs typeface="Quattrocento Sans"/>
                <a:sym typeface="Quattrocento San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1" name="Shape 141"/>
        <p:cNvGrpSpPr/>
        <p:nvPr/>
      </p:nvGrpSpPr>
      <p:grpSpPr>
        <a:xfrm>
          <a:off x="0" y="0"/>
          <a:ext cx="0" cy="0"/>
          <a:chOff x="0" y="0"/>
          <a:chExt cx="0" cy="0"/>
        </a:xfrm>
      </p:grpSpPr>
      <p:sp>
        <p:nvSpPr>
          <p:cNvPr id="142" name="Google Shape;142;p19"/>
          <p:cNvSpPr txBox="1"/>
          <p:nvPr>
            <p:ph type="title"/>
          </p:nvPr>
        </p:nvSpPr>
        <p:spPr>
          <a:xfrm>
            <a:off x="358570" y="358621"/>
            <a:ext cx="11474238" cy="89655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rgbClr val="0072C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p:cSld name="Photo layout">
    <p:spTree>
      <p:nvGrpSpPr>
        <p:cNvPr id="143" name="Shape 143"/>
        <p:cNvGrpSpPr/>
        <p:nvPr/>
      </p:nvGrpSpPr>
      <p:grpSpPr>
        <a:xfrm>
          <a:off x="0" y="0"/>
          <a:ext cx="0" cy="0"/>
          <a:chOff x="0" y="0"/>
          <a:chExt cx="0" cy="0"/>
        </a:xfrm>
      </p:grpSpPr>
      <p:sp>
        <p:nvSpPr>
          <p:cNvPr id="144" name="Google Shape;144;p20"/>
          <p:cNvSpPr txBox="1"/>
          <p:nvPr>
            <p:ph type="title"/>
          </p:nvPr>
        </p:nvSpPr>
        <p:spPr>
          <a:xfrm>
            <a:off x="358570" y="358621"/>
            <a:ext cx="5378549" cy="1524138"/>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rgbClr val="0072C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0"/>
          <p:cNvSpPr/>
          <p:nvPr>
            <p:ph idx="2" type="pic"/>
          </p:nvPr>
        </p:nvSpPr>
        <p:spPr>
          <a:xfrm>
            <a:off x="6095689" y="0"/>
            <a:ext cx="6095689" cy="6858623"/>
          </a:xfrm>
          <a:prstGeom prst="rect">
            <a:avLst/>
          </a:prstGeom>
          <a:noFill/>
          <a:ln>
            <a:noFill/>
          </a:ln>
        </p:spPr>
      </p:sp>
      <p:sp>
        <p:nvSpPr>
          <p:cNvPr id="146" name="Google Shape;146;p20"/>
          <p:cNvSpPr txBox="1"/>
          <p:nvPr>
            <p:ph idx="1" type="body"/>
          </p:nvPr>
        </p:nvSpPr>
        <p:spPr>
          <a:xfrm>
            <a:off x="358569" y="2062070"/>
            <a:ext cx="5378549" cy="1850186"/>
          </a:xfrm>
          <a:prstGeom prst="rect">
            <a:avLst/>
          </a:prstGeom>
          <a:noFill/>
          <a:ln>
            <a:noFill/>
          </a:ln>
        </p:spPr>
        <p:txBody>
          <a:bodyPr anchorCtr="0" anchor="t" bIns="91425" lIns="91425" spcFirstLastPara="1" rIns="91425" wrap="square" tIns="91425">
            <a:spAutoFit/>
          </a:bodyPr>
          <a:lstStyle>
            <a:lvl1pPr indent="-331470" lvl="0" marL="457200" algn="l">
              <a:lnSpc>
                <a:spcPct val="90000"/>
              </a:lnSpc>
              <a:spcBef>
                <a:spcPts val="588"/>
              </a:spcBef>
              <a:spcAft>
                <a:spcPts val="0"/>
              </a:spcAft>
              <a:buClr>
                <a:schemeClr val="dk1"/>
              </a:buClr>
              <a:buSzPts val="1620"/>
              <a:buChar char="•"/>
              <a:defRPr/>
            </a:lvl1pPr>
            <a:lvl2pPr indent="-331469" lvl="1" marL="914400" algn="l">
              <a:lnSpc>
                <a:spcPct val="90000"/>
              </a:lnSpc>
              <a:spcBef>
                <a:spcPts val="588"/>
              </a:spcBef>
              <a:spcAft>
                <a:spcPts val="0"/>
              </a:spcAft>
              <a:buClr>
                <a:schemeClr val="dk1"/>
              </a:buClr>
              <a:buSzPts val="1620"/>
              <a:buChar char="•"/>
              <a:defRPr/>
            </a:lvl2pPr>
            <a:lvl3pPr indent="-331469" lvl="2" marL="1371600" algn="l">
              <a:lnSpc>
                <a:spcPct val="90000"/>
              </a:lnSpc>
              <a:spcBef>
                <a:spcPts val="588"/>
              </a:spcBef>
              <a:spcAft>
                <a:spcPts val="0"/>
              </a:spcAft>
              <a:buClr>
                <a:schemeClr val="dk1"/>
              </a:buClr>
              <a:buSzPts val="1620"/>
              <a:buChar char="•"/>
              <a:defRPr/>
            </a:lvl3pPr>
            <a:lvl4pPr indent="-331469" lvl="3" marL="1828800" algn="l">
              <a:lnSpc>
                <a:spcPct val="90000"/>
              </a:lnSpc>
              <a:spcBef>
                <a:spcPts val="588"/>
              </a:spcBef>
              <a:spcAft>
                <a:spcPts val="0"/>
              </a:spcAft>
              <a:buClr>
                <a:schemeClr val="dk1"/>
              </a:buClr>
              <a:buSzPts val="1620"/>
              <a:buChar char="•"/>
              <a:defRPr/>
            </a:lvl4pPr>
            <a:lvl5pPr indent="-331470" lvl="4" marL="2286000" algn="l">
              <a:lnSpc>
                <a:spcPct val="90000"/>
              </a:lnSpc>
              <a:spcBef>
                <a:spcPts val="588"/>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on-bulleted text">
  <p:cSld name="Title and non-bulleted text">
    <p:spTree>
      <p:nvGrpSpPr>
        <p:cNvPr id="147" name="Shape 147"/>
        <p:cNvGrpSpPr/>
        <p:nvPr/>
      </p:nvGrpSpPr>
      <p:grpSpPr>
        <a:xfrm>
          <a:off x="0" y="0"/>
          <a:ext cx="0" cy="0"/>
          <a:chOff x="0" y="0"/>
          <a:chExt cx="0" cy="0"/>
        </a:xfrm>
      </p:grpSpPr>
      <p:sp>
        <p:nvSpPr>
          <p:cNvPr id="148" name="Google Shape;148;p21"/>
          <p:cNvSpPr txBox="1"/>
          <p:nvPr>
            <p:ph type="title"/>
          </p:nvPr>
        </p:nvSpPr>
        <p:spPr>
          <a:xfrm>
            <a:off x="358570" y="358621"/>
            <a:ext cx="11474238" cy="89655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rgbClr val="0078D7"/>
              </a:buClr>
              <a:buSzPts val="4705"/>
              <a:buFont typeface="Quattrocento Sans"/>
              <a:buNone/>
              <a:defRPr>
                <a:solidFill>
                  <a:srgbClr val="0078D7"/>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21"/>
          <p:cNvSpPr txBox="1"/>
          <p:nvPr>
            <p:ph idx="1" type="body"/>
          </p:nvPr>
        </p:nvSpPr>
        <p:spPr>
          <a:xfrm>
            <a:off x="358570" y="1344828"/>
            <a:ext cx="11474238" cy="2003747"/>
          </a:xfrm>
          <a:prstGeom prst="rect">
            <a:avLst/>
          </a:prstGeom>
          <a:noFill/>
          <a:ln>
            <a:noFill/>
          </a:ln>
        </p:spPr>
        <p:txBody>
          <a:bodyPr anchorCtr="0" anchor="t" bIns="91425" lIns="91425" spcFirstLastPara="1" rIns="91425" wrap="square" tIns="91425">
            <a:spAutoFit/>
          </a:bodyPr>
          <a:lstStyle>
            <a:lvl1pPr indent="-228600" lvl="0" marL="457200" algn="l">
              <a:lnSpc>
                <a:spcPct val="90000"/>
              </a:lnSpc>
              <a:spcBef>
                <a:spcPts val="588"/>
              </a:spcBef>
              <a:spcAft>
                <a:spcPts val="0"/>
              </a:spcAft>
              <a:buClr>
                <a:srgbClr val="0072C6"/>
              </a:buClr>
              <a:buSzPts val="2471"/>
              <a:buNone/>
              <a:defRPr sz="2745">
                <a:solidFill>
                  <a:srgbClr val="0072C6"/>
                </a:solidFill>
                <a:latin typeface="Quattrocento Sans"/>
                <a:ea typeface="Quattrocento Sans"/>
                <a:cs typeface="Quattrocento Sans"/>
                <a:sym typeface="Quattrocento Sans"/>
              </a:defRPr>
            </a:lvl1pPr>
            <a:lvl2pPr indent="-228600" lvl="1" marL="914400" algn="l">
              <a:lnSpc>
                <a:spcPct val="90000"/>
              </a:lnSpc>
              <a:spcBef>
                <a:spcPts val="588"/>
              </a:spcBef>
              <a:spcAft>
                <a:spcPts val="0"/>
              </a:spcAft>
              <a:buClr>
                <a:schemeClr val="dk1"/>
              </a:buClr>
              <a:buSzPts val="1765"/>
              <a:buFont typeface="Quattrocento Sans"/>
              <a:buNone/>
              <a:defRPr sz="1961"/>
            </a:lvl2pPr>
            <a:lvl3pPr indent="-228600" lvl="2" marL="1371600" algn="l">
              <a:lnSpc>
                <a:spcPct val="90000"/>
              </a:lnSpc>
              <a:spcBef>
                <a:spcPts val="588"/>
              </a:spcBef>
              <a:spcAft>
                <a:spcPts val="0"/>
              </a:spcAft>
              <a:buClr>
                <a:schemeClr val="dk1"/>
              </a:buClr>
              <a:buSzPts val="1765"/>
              <a:buNone/>
              <a:defRPr/>
            </a:lvl3pPr>
            <a:lvl4pPr indent="-228600" lvl="3" marL="1828800" algn="l">
              <a:lnSpc>
                <a:spcPct val="90000"/>
              </a:lnSpc>
              <a:spcBef>
                <a:spcPts val="588"/>
              </a:spcBef>
              <a:spcAft>
                <a:spcPts val="0"/>
              </a:spcAft>
              <a:buClr>
                <a:schemeClr val="dk1"/>
              </a:buClr>
              <a:buSzPts val="1765"/>
              <a:buNone/>
              <a:defRPr/>
            </a:lvl4pPr>
            <a:lvl5pPr indent="-228600" lvl="4" marL="2286000" algn="l">
              <a:lnSpc>
                <a:spcPct val="90000"/>
              </a:lnSpc>
              <a:spcBef>
                <a:spcPts val="588"/>
              </a:spcBef>
              <a:spcAft>
                <a:spcPts val="0"/>
              </a:spcAft>
              <a:buClr>
                <a:schemeClr val="dk1"/>
              </a:buClr>
              <a:buSzPts val="1765"/>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p:cSld name="Demo slide">
    <p:bg>
      <p:bgPr>
        <a:solidFill>
          <a:srgbClr val="002050"/>
        </a:solidFill>
      </p:bgPr>
    </p:bg>
    <p:spTree>
      <p:nvGrpSpPr>
        <p:cNvPr id="150" name="Shape 150"/>
        <p:cNvGrpSpPr/>
        <p:nvPr/>
      </p:nvGrpSpPr>
      <p:grpSpPr>
        <a:xfrm>
          <a:off x="0" y="0"/>
          <a:ext cx="0" cy="0"/>
          <a:chOff x="0" y="0"/>
          <a:chExt cx="0" cy="0"/>
        </a:xfrm>
      </p:grpSpPr>
      <p:sp>
        <p:nvSpPr>
          <p:cNvPr id="151" name="Google Shape;151;p22"/>
          <p:cNvSpPr txBox="1"/>
          <p:nvPr>
            <p:ph type="title"/>
          </p:nvPr>
        </p:nvSpPr>
        <p:spPr>
          <a:xfrm>
            <a:off x="269240" y="1186356"/>
            <a:ext cx="9859116" cy="1158793"/>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7058"/>
              <a:buFont typeface="Quattrocento Sans"/>
              <a:buNone/>
              <a:defRPr sz="7058">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22"/>
          <p:cNvSpPr txBox="1"/>
          <p:nvPr>
            <p:ph idx="1" type="body"/>
          </p:nvPr>
        </p:nvSpPr>
        <p:spPr>
          <a:xfrm>
            <a:off x="269240" y="3877276"/>
            <a:ext cx="9860674" cy="778565"/>
          </a:xfrm>
          <a:prstGeom prst="rect">
            <a:avLst/>
          </a:prstGeom>
          <a:noFill/>
          <a:ln>
            <a:noFill/>
          </a:ln>
        </p:spPr>
        <p:txBody>
          <a:bodyPr anchorCtr="0" anchor="t" bIns="146300" lIns="182875" spcFirstLastPara="1" rIns="182875" wrap="square" tIns="146300">
            <a:spAutoFit/>
          </a:bodyPr>
          <a:lstStyle>
            <a:lvl1pPr indent="-228600" lvl="0" marL="457200" algn="l">
              <a:lnSpc>
                <a:spcPct val="90000"/>
              </a:lnSpc>
              <a:spcBef>
                <a:spcPts val="0"/>
              </a:spcBef>
              <a:spcAft>
                <a:spcPts val="0"/>
              </a:spcAft>
              <a:buClr>
                <a:schemeClr val="lt1"/>
              </a:buClr>
              <a:buSzPts val="3176"/>
              <a:buNone/>
              <a:defRPr sz="3529">
                <a:solidFill>
                  <a:schemeClr val="lt1"/>
                </a:solidFill>
                <a:latin typeface="Quattrocento Sans"/>
                <a:ea typeface="Quattrocento Sans"/>
                <a:cs typeface="Quattrocento Sans"/>
                <a:sym typeface="Quattrocento Sans"/>
              </a:defRPr>
            </a:lvl1pPr>
            <a:lvl2pPr indent="-331469" lvl="1" marL="914400" algn="l">
              <a:lnSpc>
                <a:spcPct val="90000"/>
              </a:lnSpc>
              <a:spcBef>
                <a:spcPts val="588"/>
              </a:spcBef>
              <a:spcAft>
                <a:spcPts val="0"/>
              </a:spcAft>
              <a:buClr>
                <a:schemeClr val="dk1"/>
              </a:buClr>
              <a:buSzPts val="1620"/>
              <a:buChar char="•"/>
              <a:defRPr/>
            </a:lvl2pPr>
            <a:lvl3pPr indent="-331469" lvl="2" marL="1371600" algn="l">
              <a:lnSpc>
                <a:spcPct val="90000"/>
              </a:lnSpc>
              <a:spcBef>
                <a:spcPts val="588"/>
              </a:spcBef>
              <a:spcAft>
                <a:spcPts val="0"/>
              </a:spcAft>
              <a:buClr>
                <a:schemeClr val="dk1"/>
              </a:buClr>
              <a:buSzPts val="1620"/>
              <a:buChar char="•"/>
              <a:defRPr/>
            </a:lvl3pPr>
            <a:lvl4pPr indent="-331469" lvl="3" marL="1828800" algn="l">
              <a:lnSpc>
                <a:spcPct val="90000"/>
              </a:lnSpc>
              <a:spcBef>
                <a:spcPts val="588"/>
              </a:spcBef>
              <a:spcAft>
                <a:spcPts val="0"/>
              </a:spcAft>
              <a:buClr>
                <a:schemeClr val="dk1"/>
              </a:buClr>
              <a:buSzPts val="1620"/>
              <a:buChar char="•"/>
              <a:defRPr/>
            </a:lvl4pPr>
            <a:lvl5pPr indent="-331470" lvl="4" marL="2286000" algn="l">
              <a:lnSpc>
                <a:spcPct val="90000"/>
              </a:lnSpc>
              <a:spcBef>
                <a:spcPts val="588"/>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3400">
        <p:fade thruBlk="1"/>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head">
  <p:cSld name="Title and subhead">
    <p:spTree>
      <p:nvGrpSpPr>
        <p:cNvPr id="153" name="Shape 153"/>
        <p:cNvGrpSpPr/>
        <p:nvPr/>
      </p:nvGrpSpPr>
      <p:grpSpPr>
        <a:xfrm>
          <a:off x="0" y="0"/>
          <a:ext cx="0" cy="0"/>
          <a:chOff x="0" y="0"/>
          <a:chExt cx="0" cy="0"/>
        </a:xfrm>
      </p:grpSpPr>
      <p:sp>
        <p:nvSpPr>
          <p:cNvPr id="154" name="Google Shape;154;p23"/>
          <p:cNvSpPr txBox="1"/>
          <p:nvPr>
            <p:ph type="title"/>
          </p:nvPr>
        </p:nvSpPr>
        <p:spPr>
          <a:xfrm>
            <a:off x="358570" y="358621"/>
            <a:ext cx="11474238" cy="806897"/>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rgbClr val="0072C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23"/>
          <p:cNvSpPr txBox="1"/>
          <p:nvPr>
            <p:ph idx="1" type="body"/>
          </p:nvPr>
        </p:nvSpPr>
        <p:spPr>
          <a:xfrm>
            <a:off x="358570" y="1165517"/>
            <a:ext cx="11474238" cy="806897"/>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588"/>
              </a:spcBef>
              <a:spcAft>
                <a:spcPts val="0"/>
              </a:spcAft>
              <a:buClr>
                <a:schemeClr val="dk1"/>
              </a:buClr>
              <a:buSzPts val="2471"/>
              <a:buNone/>
              <a:defRPr sz="2745">
                <a:solidFill>
                  <a:schemeClr val="dk1"/>
                </a:solidFill>
                <a:latin typeface="Quattrocento Sans"/>
                <a:ea typeface="Quattrocento Sans"/>
                <a:cs typeface="Quattrocento Sans"/>
                <a:sym typeface="Quattrocento Sans"/>
              </a:defRPr>
            </a:lvl1pPr>
            <a:lvl2pPr indent="-331469" lvl="1" marL="914400" algn="l">
              <a:lnSpc>
                <a:spcPct val="90000"/>
              </a:lnSpc>
              <a:spcBef>
                <a:spcPts val="588"/>
              </a:spcBef>
              <a:spcAft>
                <a:spcPts val="0"/>
              </a:spcAft>
              <a:buClr>
                <a:schemeClr val="dk1"/>
              </a:buClr>
              <a:buSzPts val="1620"/>
              <a:buChar char="•"/>
              <a:defRPr/>
            </a:lvl2pPr>
            <a:lvl3pPr indent="-331469" lvl="2" marL="1371600" algn="l">
              <a:lnSpc>
                <a:spcPct val="90000"/>
              </a:lnSpc>
              <a:spcBef>
                <a:spcPts val="588"/>
              </a:spcBef>
              <a:spcAft>
                <a:spcPts val="0"/>
              </a:spcAft>
              <a:buClr>
                <a:schemeClr val="dk1"/>
              </a:buClr>
              <a:buSzPts val="1620"/>
              <a:buChar char="•"/>
              <a:defRPr/>
            </a:lvl3pPr>
            <a:lvl4pPr indent="-331469" lvl="3" marL="1828800" algn="l">
              <a:lnSpc>
                <a:spcPct val="90000"/>
              </a:lnSpc>
              <a:spcBef>
                <a:spcPts val="588"/>
              </a:spcBef>
              <a:spcAft>
                <a:spcPts val="0"/>
              </a:spcAft>
              <a:buClr>
                <a:schemeClr val="dk1"/>
              </a:buClr>
              <a:buSzPts val="1620"/>
              <a:buChar char="•"/>
              <a:defRPr/>
            </a:lvl4pPr>
            <a:lvl5pPr indent="-331470" lvl="4" marL="2286000" algn="l">
              <a:lnSpc>
                <a:spcPct val="90000"/>
              </a:lnSpc>
              <a:spcBef>
                <a:spcPts val="588"/>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156" name="Shape 156"/>
        <p:cNvGrpSpPr/>
        <p:nvPr/>
      </p:nvGrpSpPr>
      <p:grpSpPr>
        <a:xfrm>
          <a:off x="0" y="0"/>
          <a:ext cx="0" cy="0"/>
          <a:chOff x="0" y="0"/>
          <a:chExt cx="0" cy="0"/>
        </a:xfrm>
      </p:grpSpPr>
      <p:sp>
        <p:nvSpPr>
          <p:cNvPr id="157" name="Google Shape;157;p24"/>
          <p:cNvSpPr txBox="1"/>
          <p:nvPr>
            <p:ph idx="1" type="body"/>
          </p:nvPr>
        </p:nvSpPr>
        <p:spPr>
          <a:xfrm>
            <a:off x="269239" y="2720520"/>
            <a:ext cx="8270507" cy="896552"/>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dk1"/>
              </a:buClr>
              <a:buSzPts val="2471"/>
              <a:buNone/>
              <a:defRPr sz="2745">
                <a:solidFill>
                  <a:schemeClr val="dk1"/>
                </a:solidFill>
                <a:latin typeface="Quattrocento Sans"/>
                <a:ea typeface="Quattrocento Sans"/>
                <a:cs typeface="Quattrocento Sans"/>
                <a:sym typeface="Quattrocento Sans"/>
              </a:defRPr>
            </a:lvl1pPr>
            <a:lvl2pPr indent="-331469" lvl="1" marL="914400" algn="l">
              <a:lnSpc>
                <a:spcPct val="90000"/>
              </a:lnSpc>
              <a:spcBef>
                <a:spcPts val="588"/>
              </a:spcBef>
              <a:spcAft>
                <a:spcPts val="0"/>
              </a:spcAft>
              <a:buClr>
                <a:schemeClr val="dk1"/>
              </a:buClr>
              <a:buSzPts val="1620"/>
              <a:buChar char="•"/>
              <a:defRPr/>
            </a:lvl2pPr>
            <a:lvl3pPr indent="-331469" lvl="2" marL="1371600" algn="l">
              <a:lnSpc>
                <a:spcPct val="90000"/>
              </a:lnSpc>
              <a:spcBef>
                <a:spcPts val="588"/>
              </a:spcBef>
              <a:spcAft>
                <a:spcPts val="0"/>
              </a:spcAft>
              <a:buClr>
                <a:schemeClr val="dk1"/>
              </a:buClr>
              <a:buSzPts val="1620"/>
              <a:buChar char="•"/>
              <a:defRPr/>
            </a:lvl3pPr>
            <a:lvl4pPr indent="-331469" lvl="3" marL="1828800" algn="l">
              <a:lnSpc>
                <a:spcPct val="90000"/>
              </a:lnSpc>
              <a:spcBef>
                <a:spcPts val="588"/>
              </a:spcBef>
              <a:spcAft>
                <a:spcPts val="0"/>
              </a:spcAft>
              <a:buClr>
                <a:schemeClr val="dk1"/>
              </a:buClr>
              <a:buSzPts val="1620"/>
              <a:buChar char="•"/>
              <a:defRPr/>
            </a:lvl4pPr>
            <a:lvl5pPr indent="-331470" lvl="4" marL="2286000" algn="l">
              <a:lnSpc>
                <a:spcPct val="90000"/>
              </a:lnSpc>
              <a:spcBef>
                <a:spcPts val="588"/>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8" name="Google Shape;158;p24"/>
          <p:cNvSpPr txBox="1"/>
          <p:nvPr>
            <p:ph type="title"/>
          </p:nvPr>
        </p:nvSpPr>
        <p:spPr>
          <a:xfrm>
            <a:off x="269238" y="1644658"/>
            <a:ext cx="8270507" cy="107586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rgbClr val="0072C6"/>
              </a:buClr>
              <a:buSzPts val="5882"/>
              <a:buFont typeface="Quattrocento Sans"/>
              <a:buNone/>
              <a:defRPr sz="5882">
                <a:solidFill>
                  <a:srgbClr val="0072C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59" name="Google Shape;159;p24"/>
          <p:cNvPicPr preferRelativeResize="0"/>
          <p:nvPr/>
        </p:nvPicPr>
        <p:blipFill rotWithShape="1">
          <a:blip r:embed="rId2">
            <a:alphaModFix/>
          </a:blip>
          <a:srcRect b="0" l="0" r="0" t="0"/>
          <a:stretch/>
        </p:blipFill>
        <p:spPr>
          <a:xfrm>
            <a:off x="343940" y="6043943"/>
            <a:ext cx="1613565" cy="345696"/>
          </a:xfrm>
          <a:prstGeom prst="rect">
            <a:avLst/>
          </a:prstGeom>
          <a:noFill/>
          <a:ln>
            <a:noFill/>
          </a:ln>
        </p:spPr>
      </p:pic>
      <p:grpSp>
        <p:nvGrpSpPr>
          <p:cNvPr id="160" name="Google Shape;160;p24"/>
          <p:cNvGrpSpPr/>
          <p:nvPr/>
        </p:nvGrpSpPr>
        <p:grpSpPr>
          <a:xfrm>
            <a:off x="9076073" y="1662045"/>
            <a:ext cx="2750426" cy="3533909"/>
            <a:chOff x="4173933" y="1990739"/>
            <a:chExt cx="2457160" cy="3156656"/>
          </a:xfrm>
        </p:grpSpPr>
        <p:sp>
          <p:nvSpPr>
            <p:cNvPr id="161" name="Google Shape;161;p24"/>
            <p:cNvSpPr/>
            <p:nvPr/>
          </p:nvSpPr>
          <p:spPr>
            <a:xfrm>
              <a:off x="4825097" y="2367213"/>
              <a:ext cx="1197063" cy="1195470"/>
            </a:xfrm>
            <a:custGeom>
              <a:rect b="b" l="l" r="r" t="t"/>
              <a:pathLst>
                <a:path extrusionOk="0" h="1597" w="1598">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62" name="Google Shape;162;p24"/>
            <p:cNvSpPr/>
            <p:nvPr/>
          </p:nvSpPr>
          <p:spPr>
            <a:xfrm>
              <a:off x="4378042" y="5054831"/>
              <a:ext cx="2073439" cy="92564"/>
            </a:xfrm>
            <a:prstGeom prst="ellipse">
              <a:avLst/>
            </a:prstGeom>
            <a:solidFill>
              <a:srgbClr val="A0A0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63" name="Google Shape;163;p24"/>
            <p:cNvSpPr/>
            <p:nvPr/>
          </p:nvSpPr>
          <p:spPr>
            <a:xfrm>
              <a:off x="6002951" y="4381427"/>
              <a:ext cx="150418" cy="115705"/>
            </a:xfrm>
            <a:custGeom>
              <a:rect b="b" l="l" r="r" t="t"/>
              <a:pathLst>
                <a:path extrusionOk="0" h="50" w="65">
                  <a:moveTo>
                    <a:pt x="0" y="16"/>
                  </a:moveTo>
                  <a:lnTo>
                    <a:pt x="31" y="0"/>
                  </a:lnTo>
                  <a:lnTo>
                    <a:pt x="65" y="33"/>
                  </a:lnTo>
                  <a:lnTo>
                    <a:pt x="65" y="47"/>
                  </a:lnTo>
                  <a:lnTo>
                    <a:pt x="58" y="50"/>
                  </a:lnTo>
                  <a:lnTo>
                    <a:pt x="11" y="34"/>
                  </a:lnTo>
                  <a:lnTo>
                    <a:pt x="0" y="16"/>
                  </a:lnTo>
                  <a:close/>
                </a:path>
              </a:pathLst>
            </a:custGeom>
            <a:solidFill>
              <a:srgbClr val="0020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64" name="Google Shape;164;p24"/>
            <p:cNvSpPr/>
            <p:nvPr/>
          </p:nvSpPr>
          <p:spPr>
            <a:xfrm>
              <a:off x="5417483" y="3666368"/>
              <a:ext cx="657206" cy="768283"/>
            </a:xfrm>
            <a:custGeom>
              <a:rect b="b" l="l" r="r" t="t"/>
              <a:pathLst>
                <a:path extrusionOk="0" h="332" w="284">
                  <a:moveTo>
                    <a:pt x="0" y="25"/>
                  </a:moveTo>
                  <a:lnTo>
                    <a:pt x="257" y="332"/>
                  </a:lnTo>
                  <a:lnTo>
                    <a:pt x="284" y="310"/>
                  </a:lnTo>
                  <a:lnTo>
                    <a:pt x="62" y="0"/>
                  </a:lnTo>
                  <a:lnTo>
                    <a:pt x="0" y="25"/>
                  </a:lnTo>
                  <a:close/>
                </a:path>
              </a:pathLst>
            </a:custGeom>
            <a:solidFill>
              <a:srgbClr val="5B9BD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65" name="Google Shape;165;p24"/>
            <p:cNvSpPr/>
            <p:nvPr/>
          </p:nvSpPr>
          <p:spPr>
            <a:xfrm>
              <a:off x="5259717" y="3670996"/>
              <a:ext cx="155046" cy="978868"/>
            </a:xfrm>
            <a:custGeom>
              <a:rect b="b" l="l" r="r" t="t"/>
              <a:pathLst>
                <a:path extrusionOk="0" h="423" w="67">
                  <a:moveTo>
                    <a:pt x="67" y="423"/>
                  </a:moveTo>
                  <a:lnTo>
                    <a:pt x="67" y="28"/>
                  </a:lnTo>
                  <a:lnTo>
                    <a:pt x="0" y="0"/>
                  </a:lnTo>
                  <a:lnTo>
                    <a:pt x="32" y="423"/>
                  </a:lnTo>
                  <a:lnTo>
                    <a:pt x="67" y="423"/>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66" name="Google Shape;166;p24"/>
            <p:cNvSpPr/>
            <p:nvPr/>
          </p:nvSpPr>
          <p:spPr>
            <a:xfrm>
              <a:off x="4739042" y="3080899"/>
              <a:ext cx="32397" cy="94879"/>
            </a:xfrm>
            <a:custGeom>
              <a:rect b="b" l="l" r="r" t="t"/>
              <a:pathLst>
                <a:path extrusionOk="0" h="41" w="14">
                  <a:moveTo>
                    <a:pt x="9" y="0"/>
                  </a:moveTo>
                  <a:lnTo>
                    <a:pt x="0" y="40"/>
                  </a:lnTo>
                  <a:lnTo>
                    <a:pt x="5" y="41"/>
                  </a:lnTo>
                  <a:lnTo>
                    <a:pt x="14" y="1"/>
                  </a:lnTo>
                  <a:lnTo>
                    <a:pt x="9" y="0"/>
                  </a:lnTo>
                  <a:close/>
                </a:path>
              </a:pathLst>
            </a:custGeom>
            <a:solidFill>
              <a:srgbClr val="F3F3F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67" name="Google Shape;167;p24"/>
            <p:cNvSpPr/>
            <p:nvPr/>
          </p:nvSpPr>
          <p:spPr>
            <a:xfrm>
              <a:off x="6060397" y="3080899"/>
              <a:ext cx="30084" cy="94879"/>
            </a:xfrm>
            <a:custGeom>
              <a:rect b="b" l="l" r="r" t="t"/>
              <a:pathLst>
                <a:path extrusionOk="0" h="41" w="13">
                  <a:moveTo>
                    <a:pt x="5" y="0"/>
                  </a:moveTo>
                  <a:lnTo>
                    <a:pt x="13" y="40"/>
                  </a:lnTo>
                  <a:lnTo>
                    <a:pt x="8" y="41"/>
                  </a:lnTo>
                  <a:lnTo>
                    <a:pt x="0" y="1"/>
                  </a:lnTo>
                  <a:lnTo>
                    <a:pt x="5" y="0"/>
                  </a:lnTo>
                  <a:close/>
                </a:path>
              </a:pathLst>
            </a:custGeom>
            <a:solidFill>
              <a:srgbClr val="F3F3F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68" name="Google Shape;168;p24"/>
            <p:cNvSpPr/>
            <p:nvPr/>
          </p:nvSpPr>
          <p:spPr>
            <a:xfrm>
              <a:off x="5206492" y="4696145"/>
              <a:ext cx="416539" cy="416539"/>
            </a:xfrm>
            <a:prstGeom prst="ellipse">
              <a:avLst/>
            </a:prstGeom>
            <a:solidFill>
              <a:srgbClr val="FFC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69" name="Google Shape;169;p24"/>
            <p:cNvSpPr/>
            <p:nvPr/>
          </p:nvSpPr>
          <p:spPr>
            <a:xfrm>
              <a:off x="5206492" y="4883588"/>
              <a:ext cx="416539" cy="229097"/>
            </a:xfrm>
            <a:custGeom>
              <a:rect b="b" l="l" r="r" t="t"/>
              <a:pathLst>
                <a:path extrusionOk="0" h="210" w="383">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70" name="Google Shape;170;p24"/>
            <p:cNvSpPr/>
            <p:nvPr/>
          </p:nvSpPr>
          <p:spPr>
            <a:xfrm>
              <a:off x="5299056" y="4649863"/>
              <a:ext cx="113392" cy="131905"/>
            </a:xfrm>
            <a:custGeom>
              <a:rect b="b" l="l" r="r" t="t"/>
              <a:pathLst>
                <a:path extrusionOk="0" h="57" w="49">
                  <a:moveTo>
                    <a:pt x="49" y="0"/>
                  </a:moveTo>
                  <a:lnTo>
                    <a:pt x="15" y="0"/>
                  </a:lnTo>
                  <a:lnTo>
                    <a:pt x="0" y="44"/>
                  </a:lnTo>
                  <a:lnTo>
                    <a:pt x="6" y="57"/>
                  </a:lnTo>
                  <a:lnTo>
                    <a:pt x="14" y="57"/>
                  </a:lnTo>
                  <a:lnTo>
                    <a:pt x="49" y="19"/>
                  </a:lnTo>
                  <a:lnTo>
                    <a:pt x="49" y="0"/>
                  </a:lnTo>
                  <a:close/>
                </a:path>
              </a:pathLst>
            </a:custGeom>
            <a:solidFill>
              <a:srgbClr val="0020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nvGrpSpPr>
            <p:cNvPr id="171" name="Google Shape;171;p24"/>
            <p:cNvGrpSpPr/>
            <p:nvPr/>
          </p:nvGrpSpPr>
          <p:grpSpPr>
            <a:xfrm>
              <a:off x="4696944" y="2059194"/>
              <a:ext cx="415996" cy="234364"/>
              <a:chOff x="3370263" y="896938"/>
              <a:chExt cx="450850" cy="254000"/>
            </a:xfrm>
          </p:grpSpPr>
          <p:sp>
            <p:nvSpPr>
              <p:cNvPr id="172" name="Google Shape;172;p24"/>
              <p:cNvSpPr/>
              <p:nvPr/>
            </p:nvSpPr>
            <p:spPr>
              <a:xfrm>
                <a:off x="3370263" y="896938"/>
                <a:ext cx="450850" cy="254000"/>
              </a:xfrm>
              <a:custGeom>
                <a:rect b="b" l="l" r="r" t="t"/>
                <a:pathLst>
                  <a:path extrusionOk="0" h="160" w="284">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73" name="Google Shape;173;p24"/>
              <p:cNvSpPr/>
              <p:nvPr/>
            </p:nvSpPr>
            <p:spPr>
              <a:xfrm>
                <a:off x="3570288" y="966788"/>
                <a:ext cx="76200" cy="117475"/>
              </a:xfrm>
              <a:custGeom>
                <a:rect b="b" l="l" r="r" t="t"/>
                <a:pathLst>
                  <a:path extrusionOk="0" h="74" w="48">
                    <a:moveTo>
                      <a:pt x="0" y="0"/>
                    </a:moveTo>
                    <a:lnTo>
                      <a:pt x="0" y="74"/>
                    </a:lnTo>
                    <a:lnTo>
                      <a:pt x="48" y="36"/>
                    </a:lnTo>
                    <a:lnTo>
                      <a:pt x="0" y="0"/>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grpSp>
          <p:nvGrpSpPr>
            <p:cNvPr id="174" name="Google Shape;174;p24"/>
            <p:cNvGrpSpPr/>
            <p:nvPr/>
          </p:nvGrpSpPr>
          <p:grpSpPr>
            <a:xfrm>
              <a:off x="4173933" y="2731263"/>
              <a:ext cx="337455" cy="204957"/>
              <a:chOff x="4722813" y="836613"/>
              <a:chExt cx="517525" cy="314325"/>
            </a:xfrm>
          </p:grpSpPr>
          <p:sp>
            <p:nvSpPr>
              <p:cNvPr id="175" name="Google Shape;175;p24"/>
              <p:cNvSpPr/>
              <p:nvPr/>
            </p:nvSpPr>
            <p:spPr>
              <a:xfrm>
                <a:off x="4792663" y="836613"/>
                <a:ext cx="447675" cy="254000"/>
              </a:xfrm>
              <a:custGeom>
                <a:rect b="b" l="l" r="r" t="t"/>
                <a:pathLst>
                  <a:path extrusionOk="0" h="160" w="282">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76" name="Google Shape;176;p24"/>
              <p:cNvSpPr/>
              <p:nvPr/>
            </p:nvSpPr>
            <p:spPr>
              <a:xfrm>
                <a:off x="4722813" y="896938"/>
                <a:ext cx="447675" cy="254000"/>
              </a:xfrm>
              <a:custGeom>
                <a:rect b="b" l="l" r="r" t="t"/>
                <a:pathLst>
                  <a:path extrusionOk="0" h="160" w="282">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77" name="Google Shape;177;p24"/>
              <p:cNvSpPr/>
              <p:nvPr/>
            </p:nvSpPr>
            <p:spPr>
              <a:xfrm>
                <a:off x="4919663" y="966788"/>
                <a:ext cx="76200" cy="117475"/>
              </a:xfrm>
              <a:custGeom>
                <a:rect b="b" l="l" r="r" t="t"/>
                <a:pathLst>
                  <a:path extrusionOk="0" h="74" w="48">
                    <a:moveTo>
                      <a:pt x="0" y="0"/>
                    </a:moveTo>
                    <a:lnTo>
                      <a:pt x="0" y="74"/>
                    </a:lnTo>
                    <a:lnTo>
                      <a:pt x="48" y="36"/>
                    </a:lnTo>
                    <a:lnTo>
                      <a:pt x="0" y="0"/>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sp>
          <p:nvSpPr>
            <p:cNvPr id="178" name="Google Shape;178;p24"/>
            <p:cNvSpPr/>
            <p:nvPr/>
          </p:nvSpPr>
          <p:spPr>
            <a:xfrm>
              <a:off x="6351773" y="2659837"/>
              <a:ext cx="279320" cy="337291"/>
            </a:xfrm>
            <a:custGeom>
              <a:rect b="b" l="l" r="r" t="t"/>
              <a:pathLst>
                <a:path extrusionOk="0" h="256" w="212">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79" name="Google Shape;179;p24"/>
            <p:cNvSpPr/>
            <p:nvPr/>
          </p:nvSpPr>
          <p:spPr>
            <a:xfrm>
              <a:off x="4576419" y="3479171"/>
              <a:ext cx="340241" cy="267244"/>
            </a:xfrm>
            <a:custGeom>
              <a:rect b="b" l="l" r="r" t="t"/>
              <a:pathLst>
                <a:path extrusionOk="0" h="216" w="275">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nvGrpSpPr>
            <p:cNvPr id="180" name="Google Shape;180;p24"/>
            <p:cNvGrpSpPr/>
            <p:nvPr/>
          </p:nvGrpSpPr>
          <p:grpSpPr>
            <a:xfrm>
              <a:off x="5817717" y="1990739"/>
              <a:ext cx="256972" cy="381312"/>
              <a:chOff x="8785977" y="2372203"/>
              <a:chExt cx="482479" cy="715935"/>
            </a:xfrm>
          </p:grpSpPr>
          <p:sp>
            <p:nvSpPr>
              <p:cNvPr id="181" name="Google Shape;181;p24"/>
              <p:cNvSpPr/>
              <p:nvPr/>
            </p:nvSpPr>
            <p:spPr>
              <a:xfrm>
                <a:off x="8785977" y="2372203"/>
                <a:ext cx="482479" cy="715935"/>
              </a:xfrm>
              <a:custGeom>
                <a:rect b="b" l="l" r="r" t="t"/>
                <a:pathLst>
                  <a:path extrusionOk="0" h="138" w="93">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82" name="Google Shape;182;p24"/>
              <p:cNvSpPr/>
              <p:nvPr/>
            </p:nvSpPr>
            <p:spPr>
              <a:xfrm>
                <a:off x="8926053" y="2517465"/>
                <a:ext cx="197141" cy="197141"/>
              </a:xfrm>
              <a:custGeom>
                <a:rect b="b" l="l" r="r" t="t"/>
                <a:pathLst>
                  <a:path extrusionOk="0" h="38" w="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grpSp>
          <p:nvGrpSpPr>
            <p:cNvPr id="183" name="Google Shape;183;p24"/>
            <p:cNvGrpSpPr/>
            <p:nvPr/>
          </p:nvGrpSpPr>
          <p:grpSpPr>
            <a:xfrm>
              <a:off x="5989763" y="3481970"/>
              <a:ext cx="359056" cy="244464"/>
              <a:chOff x="7554913" y="3697288"/>
              <a:chExt cx="596900" cy="406400"/>
            </a:xfrm>
          </p:grpSpPr>
          <p:sp>
            <p:nvSpPr>
              <p:cNvPr id="184" name="Google Shape;184;p24"/>
              <p:cNvSpPr/>
              <p:nvPr/>
            </p:nvSpPr>
            <p:spPr>
              <a:xfrm>
                <a:off x="7554913" y="3697288"/>
                <a:ext cx="596900" cy="406400"/>
              </a:xfrm>
              <a:custGeom>
                <a:rect b="b" l="l" r="r" t="t"/>
                <a:pathLst>
                  <a:path extrusionOk="0" h="256" w="37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85" name="Google Shape;185;p24"/>
              <p:cNvSpPr/>
              <p:nvPr/>
            </p:nvSpPr>
            <p:spPr>
              <a:xfrm>
                <a:off x="7910513" y="3805238"/>
                <a:ext cx="117475" cy="187325"/>
              </a:xfrm>
              <a:custGeom>
                <a:rect b="b" l="l" r="r" t="t"/>
                <a:pathLst>
                  <a:path extrusionOk="0" h="118" w="74">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86" name="Google Shape;186;p24"/>
              <p:cNvSpPr/>
              <p:nvPr/>
            </p:nvSpPr>
            <p:spPr>
              <a:xfrm>
                <a:off x="7694613" y="3808413"/>
                <a:ext cx="180975" cy="38100"/>
              </a:xfrm>
              <a:prstGeom prst="rect">
                <a:avLst/>
              </a:pr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87" name="Google Shape;187;p24"/>
              <p:cNvSpPr/>
              <p:nvPr/>
            </p:nvSpPr>
            <p:spPr>
              <a:xfrm>
                <a:off x="7694613" y="3878263"/>
                <a:ext cx="180975" cy="38100"/>
              </a:xfrm>
              <a:prstGeom prst="rect">
                <a:avLst/>
              </a:pr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88" name="Google Shape;188;p24"/>
              <p:cNvSpPr/>
              <p:nvPr/>
            </p:nvSpPr>
            <p:spPr>
              <a:xfrm>
                <a:off x="7694613" y="3951288"/>
                <a:ext cx="180975" cy="38100"/>
              </a:xfrm>
              <a:prstGeom prst="rect">
                <a:avLst/>
              </a:pr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grpSp>
          <p:nvGrpSpPr>
            <p:cNvPr id="189" name="Google Shape;189;p24"/>
            <p:cNvGrpSpPr/>
            <p:nvPr/>
          </p:nvGrpSpPr>
          <p:grpSpPr>
            <a:xfrm>
              <a:off x="4576010" y="2578029"/>
              <a:ext cx="1719157" cy="1164284"/>
              <a:chOff x="8933043" y="3080582"/>
              <a:chExt cx="1940444" cy="1314148"/>
            </a:xfrm>
          </p:grpSpPr>
          <p:sp>
            <p:nvSpPr>
              <p:cNvPr id="190" name="Google Shape;190;p24"/>
              <p:cNvSpPr/>
              <p:nvPr/>
            </p:nvSpPr>
            <p:spPr>
              <a:xfrm>
                <a:off x="10739663" y="3286670"/>
                <a:ext cx="133824" cy="211441"/>
              </a:xfrm>
              <a:custGeom>
                <a:rect b="b" l="l" r="r" t="t"/>
                <a:pathLst>
                  <a:path extrusionOk="0" h="169" w="107">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91" name="Google Shape;191;p24"/>
              <p:cNvSpPr/>
              <p:nvPr/>
            </p:nvSpPr>
            <p:spPr>
              <a:xfrm>
                <a:off x="8933043" y="3286670"/>
                <a:ext cx="136500" cy="211441"/>
              </a:xfrm>
              <a:custGeom>
                <a:rect b="b" l="l" r="r" t="t"/>
                <a:pathLst>
                  <a:path extrusionOk="0" h="169" w="107">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92" name="Google Shape;192;p24"/>
              <p:cNvSpPr/>
              <p:nvPr/>
            </p:nvSpPr>
            <p:spPr>
              <a:xfrm>
                <a:off x="8973190" y="3436553"/>
                <a:ext cx="1862826" cy="958177"/>
              </a:xfrm>
              <a:custGeom>
                <a:rect b="b" l="l" r="r" t="t"/>
                <a:pathLst>
                  <a:path extrusionOk="0" h="762" w="1478">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93" name="Google Shape;193;p24"/>
              <p:cNvSpPr/>
              <p:nvPr/>
            </p:nvSpPr>
            <p:spPr>
              <a:xfrm>
                <a:off x="8973190" y="3436552"/>
                <a:ext cx="1862827" cy="337236"/>
              </a:xfrm>
              <a:custGeom>
                <a:rect b="b" l="l" r="r" t="t"/>
                <a:pathLst>
                  <a:path extrusionOk="0" h="268" w="147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94" name="Google Shape;194;p24"/>
              <p:cNvSpPr/>
              <p:nvPr/>
            </p:nvSpPr>
            <p:spPr>
              <a:xfrm>
                <a:off x="9481720" y="3080582"/>
                <a:ext cx="291736" cy="291736"/>
              </a:xfrm>
              <a:custGeom>
                <a:rect b="b" l="l" r="r" t="t"/>
                <a:pathLst>
                  <a:path extrusionOk="0" h="232" w="232">
                    <a:moveTo>
                      <a:pt x="92" y="232"/>
                    </a:moveTo>
                    <a:cubicBezTo>
                      <a:pt x="92" y="232"/>
                      <a:pt x="0" y="92"/>
                      <a:pt x="139" y="0"/>
                    </a:cubicBezTo>
                    <a:cubicBezTo>
                      <a:pt x="139" y="0"/>
                      <a:pt x="232" y="139"/>
                      <a:pt x="92" y="232"/>
                    </a:cubicBezTo>
                    <a:close/>
                  </a:path>
                </a:pathLst>
              </a:custGeom>
              <a:solidFill>
                <a:srgbClr val="E811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95" name="Google Shape;195;p24"/>
              <p:cNvSpPr/>
              <p:nvPr/>
            </p:nvSpPr>
            <p:spPr>
              <a:xfrm>
                <a:off x="9444250" y="3152847"/>
                <a:ext cx="278353" cy="278353"/>
              </a:xfrm>
              <a:custGeom>
                <a:rect b="b" l="l" r="r" t="t"/>
                <a:pathLst>
                  <a:path extrusionOk="0" h="221" w="220">
                    <a:moveTo>
                      <a:pt x="153" y="221"/>
                    </a:moveTo>
                    <a:cubicBezTo>
                      <a:pt x="153" y="221"/>
                      <a:pt x="0" y="153"/>
                      <a:pt x="67" y="0"/>
                    </a:cubicBezTo>
                    <a:cubicBezTo>
                      <a:pt x="67" y="0"/>
                      <a:pt x="220" y="68"/>
                      <a:pt x="153" y="221"/>
                    </a:cubicBezTo>
                    <a:close/>
                  </a:path>
                </a:pathLst>
              </a:custGeom>
              <a:solidFill>
                <a:srgbClr val="E811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96" name="Google Shape;196;p24"/>
              <p:cNvSpPr/>
              <p:nvPr/>
            </p:nvSpPr>
            <p:spPr>
              <a:xfrm>
                <a:off x="9529897" y="3292023"/>
                <a:ext cx="270324" cy="283706"/>
              </a:xfrm>
              <a:custGeom>
                <a:rect b="b" l="l" r="r" t="t"/>
                <a:pathLst>
                  <a:path extrusionOk="0" h="224" w="216">
                    <a:moveTo>
                      <a:pt x="216" y="156"/>
                    </a:moveTo>
                    <a:cubicBezTo>
                      <a:pt x="206" y="160"/>
                      <a:pt x="63" y="224"/>
                      <a:pt x="0" y="61"/>
                    </a:cubicBezTo>
                    <a:cubicBezTo>
                      <a:pt x="0" y="61"/>
                      <a:pt x="156" y="0"/>
                      <a:pt x="216" y="156"/>
                    </a:cubicBezTo>
                    <a:close/>
                  </a:path>
                </a:pathLst>
              </a:custGeom>
              <a:solidFill>
                <a:srgbClr val="E811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97" name="Google Shape;197;p24"/>
              <p:cNvSpPr/>
              <p:nvPr/>
            </p:nvSpPr>
            <p:spPr>
              <a:xfrm>
                <a:off x="9596809" y="3281317"/>
                <a:ext cx="222147" cy="187353"/>
              </a:xfrm>
              <a:custGeom>
                <a:rect b="b" l="l" r="r" t="t"/>
                <a:pathLst>
                  <a:path extrusionOk="0" h="70" w="83">
                    <a:moveTo>
                      <a:pt x="83" y="31"/>
                    </a:moveTo>
                    <a:lnTo>
                      <a:pt x="65" y="70"/>
                    </a:lnTo>
                    <a:lnTo>
                      <a:pt x="0" y="39"/>
                    </a:lnTo>
                    <a:lnTo>
                      <a:pt x="18" y="0"/>
                    </a:lnTo>
                    <a:lnTo>
                      <a:pt x="83" y="31"/>
                    </a:lnTo>
                    <a:close/>
                  </a:path>
                </a:pathLst>
              </a:custGeom>
              <a:solidFill>
                <a:srgbClr val="E811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98" name="Google Shape;198;p24"/>
              <p:cNvSpPr/>
              <p:nvPr/>
            </p:nvSpPr>
            <p:spPr>
              <a:xfrm>
                <a:off x="9626250" y="3171582"/>
                <a:ext cx="372030" cy="414853"/>
              </a:xfrm>
              <a:custGeom>
                <a:rect b="b" l="l" r="r" t="t"/>
                <a:pathLst>
                  <a:path extrusionOk="0" h="330" w="296">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99" name="Google Shape;199;p24"/>
              <p:cNvSpPr/>
              <p:nvPr/>
            </p:nvSpPr>
            <p:spPr>
              <a:xfrm>
                <a:off x="9778809" y="3259906"/>
                <a:ext cx="18735" cy="18735"/>
              </a:xfrm>
              <a:custGeom>
                <a:rect b="b" l="l" r="r" t="t"/>
                <a:pathLst>
                  <a:path extrusionOk="0" h="16" w="15">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00" name="Google Shape;200;p24"/>
              <p:cNvSpPr/>
              <p:nvPr/>
            </p:nvSpPr>
            <p:spPr>
              <a:xfrm>
                <a:off x="9816280" y="3356259"/>
                <a:ext cx="179324" cy="230177"/>
              </a:xfrm>
              <a:custGeom>
                <a:rect b="b" l="l" r="r" t="t"/>
                <a:pathLst>
                  <a:path extrusionOk="0" h="184" w="142">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grpSp>
    </p:spTree>
  </p:cSld>
  <p:clrMapOvr>
    <a:masterClrMapping/>
  </p:clrMapOvr>
  <mc:AlternateContent>
    <mc:Choice Requires="p14">
      <p:transition spd="slow" p14:dur="3400">
        <p:fade thruBlk="1"/>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201" name="Shape 201"/>
        <p:cNvGrpSpPr/>
        <p:nvPr/>
      </p:nvGrpSpPr>
      <p:grpSpPr>
        <a:xfrm>
          <a:off x="0" y="0"/>
          <a:ext cx="0" cy="0"/>
          <a:chOff x="0" y="0"/>
          <a:chExt cx="0" cy="0"/>
        </a:xfrm>
      </p:grpSpPr>
      <p:sp>
        <p:nvSpPr>
          <p:cNvPr id="202" name="Google Shape;202;p25"/>
          <p:cNvSpPr/>
          <p:nvPr/>
        </p:nvSpPr>
        <p:spPr>
          <a:xfrm>
            <a:off x="8635870" y="0"/>
            <a:ext cx="3556129" cy="6858000"/>
          </a:xfrm>
          <a:prstGeom prst="rect">
            <a:avLst/>
          </a:prstGeom>
          <a:solidFill>
            <a:srgbClr val="EEEEEE"/>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203" name="Google Shape;203;p25"/>
          <p:cNvSpPr txBox="1"/>
          <p:nvPr>
            <p:ph idx="1" type="body"/>
          </p:nvPr>
        </p:nvSpPr>
        <p:spPr>
          <a:xfrm>
            <a:off x="269239" y="2720520"/>
            <a:ext cx="8270507" cy="896552"/>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dk1"/>
              </a:buClr>
              <a:buSzPts val="2471"/>
              <a:buNone/>
              <a:defRPr sz="2745">
                <a:solidFill>
                  <a:schemeClr val="dk1"/>
                </a:solidFill>
                <a:latin typeface="Quattrocento Sans"/>
                <a:ea typeface="Quattrocento Sans"/>
                <a:cs typeface="Quattrocento Sans"/>
                <a:sym typeface="Quattrocento Sans"/>
              </a:defRPr>
            </a:lvl1pPr>
            <a:lvl2pPr indent="-331469" lvl="1" marL="914400" algn="l">
              <a:lnSpc>
                <a:spcPct val="90000"/>
              </a:lnSpc>
              <a:spcBef>
                <a:spcPts val="588"/>
              </a:spcBef>
              <a:spcAft>
                <a:spcPts val="0"/>
              </a:spcAft>
              <a:buClr>
                <a:schemeClr val="dk1"/>
              </a:buClr>
              <a:buSzPts val="1620"/>
              <a:buChar char="•"/>
              <a:defRPr/>
            </a:lvl2pPr>
            <a:lvl3pPr indent="-331469" lvl="2" marL="1371600" algn="l">
              <a:lnSpc>
                <a:spcPct val="90000"/>
              </a:lnSpc>
              <a:spcBef>
                <a:spcPts val="588"/>
              </a:spcBef>
              <a:spcAft>
                <a:spcPts val="0"/>
              </a:spcAft>
              <a:buClr>
                <a:schemeClr val="dk1"/>
              </a:buClr>
              <a:buSzPts val="1620"/>
              <a:buChar char="•"/>
              <a:defRPr/>
            </a:lvl3pPr>
            <a:lvl4pPr indent="-331469" lvl="3" marL="1828800" algn="l">
              <a:lnSpc>
                <a:spcPct val="90000"/>
              </a:lnSpc>
              <a:spcBef>
                <a:spcPts val="588"/>
              </a:spcBef>
              <a:spcAft>
                <a:spcPts val="0"/>
              </a:spcAft>
              <a:buClr>
                <a:schemeClr val="dk1"/>
              </a:buClr>
              <a:buSzPts val="1620"/>
              <a:buChar char="•"/>
              <a:defRPr/>
            </a:lvl4pPr>
            <a:lvl5pPr indent="-331470" lvl="4" marL="2286000" algn="l">
              <a:lnSpc>
                <a:spcPct val="90000"/>
              </a:lnSpc>
              <a:spcBef>
                <a:spcPts val="588"/>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4" name="Google Shape;204;p25"/>
          <p:cNvSpPr txBox="1"/>
          <p:nvPr>
            <p:ph type="title"/>
          </p:nvPr>
        </p:nvSpPr>
        <p:spPr>
          <a:xfrm>
            <a:off x="269238" y="1644658"/>
            <a:ext cx="8270507" cy="107586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rgbClr val="0072C6"/>
              </a:buClr>
              <a:buSzPts val="5882"/>
              <a:buFont typeface="Quattrocento Sans"/>
              <a:buNone/>
              <a:defRPr sz="5882">
                <a:solidFill>
                  <a:srgbClr val="0072C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05" name="Google Shape;205;p25"/>
          <p:cNvPicPr preferRelativeResize="0"/>
          <p:nvPr/>
        </p:nvPicPr>
        <p:blipFill rotWithShape="1">
          <a:blip r:embed="rId2">
            <a:alphaModFix/>
          </a:blip>
          <a:srcRect b="0" l="0" r="0" t="0"/>
          <a:stretch/>
        </p:blipFill>
        <p:spPr>
          <a:xfrm>
            <a:off x="343940" y="6043943"/>
            <a:ext cx="1613565" cy="345696"/>
          </a:xfrm>
          <a:prstGeom prst="rect">
            <a:avLst/>
          </a:prstGeom>
          <a:noFill/>
          <a:ln>
            <a:noFill/>
          </a:ln>
        </p:spPr>
      </p:pic>
      <p:grpSp>
        <p:nvGrpSpPr>
          <p:cNvPr id="206" name="Google Shape;206;p25"/>
          <p:cNvGrpSpPr/>
          <p:nvPr/>
        </p:nvGrpSpPr>
        <p:grpSpPr>
          <a:xfrm>
            <a:off x="9076073" y="1662045"/>
            <a:ext cx="2750426" cy="3533909"/>
            <a:chOff x="4173933" y="1990739"/>
            <a:chExt cx="2457160" cy="3156656"/>
          </a:xfrm>
        </p:grpSpPr>
        <p:sp>
          <p:nvSpPr>
            <p:cNvPr id="207" name="Google Shape;207;p25"/>
            <p:cNvSpPr/>
            <p:nvPr/>
          </p:nvSpPr>
          <p:spPr>
            <a:xfrm>
              <a:off x="4825097" y="2367213"/>
              <a:ext cx="1197063" cy="1195470"/>
            </a:xfrm>
            <a:custGeom>
              <a:rect b="b" l="l" r="r" t="t"/>
              <a:pathLst>
                <a:path extrusionOk="0" h="1597" w="1598">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08" name="Google Shape;208;p25"/>
            <p:cNvSpPr/>
            <p:nvPr/>
          </p:nvSpPr>
          <p:spPr>
            <a:xfrm>
              <a:off x="4378042" y="5054831"/>
              <a:ext cx="2073439" cy="92564"/>
            </a:xfrm>
            <a:prstGeom prst="ellipse">
              <a:avLst/>
            </a:prstGeom>
            <a:solidFill>
              <a:srgbClr val="A0A0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09" name="Google Shape;209;p25"/>
            <p:cNvSpPr/>
            <p:nvPr/>
          </p:nvSpPr>
          <p:spPr>
            <a:xfrm>
              <a:off x="6002951" y="4381427"/>
              <a:ext cx="150418" cy="115705"/>
            </a:xfrm>
            <a:custGeom>
              <a:rect b="b" l="l" r="r" t="t"/>
              <a:pathLst>
                <a:path extrusionOk="0" h="50" w="65">
                  <a:moveTo>
                    <a:pt x="0" y="16"/>
                  </a:moveTo>
                  <a:lnTo>
                    <a:pt x="31" y="0"/>
                  </a:lnTo>
                  <a:lnTo>
                    <a:pt x="65" y="33"/>
                  </a:lnTo>
                  <a:lnTo>
                    <a:pt x="65" y="47"/>
                  </a:lnTo>
                  <a:lnTo>
                    <a:pt x="58" y="50"/>
                  </a:lnTo>
                  <a:lnTo>
                    <a:pt x="11" y="34"/>
                  </a:lnTo>
                  <a:lnTo>
                    <a:pt x="0" y="16"/>
                  </a:lnTo>
                  <a:close/>
                </a:path>
              </a:pathLst>
            </a:custGeom>
            <a:solidFill>
              <a:srgbClr val="0020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10" name="Google Shape;210;p25"/>
            <p:cNvSpPr/>
            <p:nvPr/>
          </p:nvSpPr>
          <p:spPr>
            <a:xfrm>
              <a:off x="5417483" y="3666368"/>
              <a:ext cx="657206" cy="768283"/>
            </a:xfrm>
            <a:custGeom>
              <a:rect b="b" l="l" r="r" t="t"/>
              <a:pathLst>
                <a:path extrusionOk="0" h="332" w="284">
                  <a:moveTo>
                    <a:pt x="0" y="25"/>
                  </a:moveTo>
                  <a:lnTo>
                    <a:pt x="257" y="332"/>
                  </a:lnTo>
                  <a:lnTo>
                    <a:pt x="284" y="310"/>
                  </a:lnTo>
                  <a:lnTo>
                    <a:pt x="62" y="0"/>
                  </a:lnTo>
                  <a:lnTo>
                    <a:pt x="0" y="25"/>
                  </a:lnTo>
                  <a:close/>
                </a:path>
              </a:pathLst>
            </a:custGeom>
            <a:solidFill>
              <a:srgbClr val="5B9BD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11" name="Google Shape;211;p25"/>
            <p:cNvSpPr/>
            <p:nvPr/>
          </p:nvSpPr>
          <p:spPr>
            <a:xfrm>
              <a:off x="5259717" y="3670996"/>
              <a:ext cx="155046" cy="978868"/>
            </a:xfrm>
            <a:custGeom>
              <a:rect b="b" l="l" r="r" t="t"/>
              <a:pathLst>
                <a:path extrusionOk="0" h="423" w="67">
                  <a:moveTo>
                    <a:pt x="67" y="423"/>
                  </a:moveTo>
                  <a:lnTo>
                    <a:pt x="67" y="28"/>
                  </a:lnTo>
                  <a:lnTo>
                    <a:pt x="0" y="0"/>
                  </a:lnTo>
                  <a:lnTo>
                    <a:pt x="32" y="423"/>
                  </a:lnTo>
                  <a:lnTo>
                    <a:pt x="67" y="423"/>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12" name="Google Shape;212;p25"/>
            <p:cNvSpPr/>
            <p:nvPr/>
          </p:nvSpPr>
          <p:spPr>
            <a:xfrm>
              <a:off x="4739042" y="3080899"/>
              <a:ext cx="32397" cy="94879"/>
            </a:xfrm>
            <a:custGeom>
              <a:rect b="b" l="l" r="r" t="t"/>
              <a:pathLst>
                <a:path extrusionOk="0" h="41" w="14">
                  <a:moveTo>
                    <a:pt x="9" y="0"/>
                  </a:moveTo>
                  <a:lnTo>
                    <a:pt x="0" y="40"/>
                  </a:lnTo>
                  <a:lnTo>
                    <a:pt x="5" y="41"/>
                  </a:lnTo>
                  <a:lnTo>
                    <a:pt x="14" y="1"/>
                  </a:lnTo>
                  <a:lnTo>
                    <a:pt x="9" y="0"/>
                  </a:lnTo>
                  <a:close/>
                </a:path>
              </a:pathLst>
            </a:custGeom>
            <a:solidFill>
              <a:srgbClr val="F3F3F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13" name="Google Shape;213;p25"/>
            <p:cNvSpPr/>
            <p:nvPr/>
          </p:nvSpPr>
          <p:spPr>
            <a:xfrm>
              <a:off x="6060397" y="3080899"/>
              <a:ext cx="30084" cy="94879"/>
            </a:xfrm>
            <a:custGeom>
              <a:rect b="b" l="l" r="r" t="t"/>
              <a:pathLst>
                <a:path extrusionOk="0" h="41" w="13">
                  <a:moveTo>
                    <a:pt x="5" y="0"/>
                  </a:moveTo>
                  <a:lnTo>
                    <a:pt x="13" y="40"/>
                  </a:lnTo>
                  <a:lnTo>
                    <a:pt x="8" y="41"/>
                  </a:lnTo>
                  <a:lnTo>
                    <a:pt x="0" y="1"/>
                  </a:lnTo>
                  <a:lnTo>
                    <a:pt x="5" y="0"/>
                  </a:lnTo>
                  <a:close/>
                </a:path>
              </a:pathLst>
            </a:custGeom>
            <a:solidFill>
              <a:srgbClr val="F3F3F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14" name="Google Shape;214;p25"/>
            <p:cNvSpPr/>
            <p:nvPr/>
          </p:nvSpPr>
          <p:spPr>
            <a:xfrm>
              <a:off x="5206492" y="4696145"/>
              <a:ext cx="416539" cy="416539"/>
            </a:xfrm>
            <a:prstGeom prst="ellipse">
              <a:avLst/>
            </a:prstGeom>
            <a:solidFill>
              <a:srgbClr val="FFC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15" name="Google Shape;215;p25"/>
            <p:cNvSpPr/>
            <p:nvPr/>
          </p:nvSpPr>
          <p:spPr>
            <a:xfrm>
              <a:off x="5206492" y="4883588"/>
              <a:ext cx="416539" cy="229097"/>
            </a:xfrm>
            <a:custGeom>
              <a:rect b="b" l="l" r="r" t="t"/>
              <a:pathLst>
                <a:path extrusionOk="0" h="210" w="383">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16" name="Google Shape;216;p25"/>
            <p:cNvSpPr/>
            <p:nvPr/>
          </p:nvSpPr>
          <p:spPr>
            <a:xfrm>
              <a:off x="5299056" y="4649863"/>
              <a:ext cx="113392" cy="131905"/>
            </a:xfrm>
            <a:custGeom>
              <a:rect b="b" l="l" r="r" t="t"/>
              <a:pathLst>
                <a:path extrusionOk="0" h="57" w="49">
                  <a:moveTo>
                    <a:pt x="49" y="0"/>
                  </a:moveTo>
                  <a:lnTo>
                    <a:pt x="15" y="0"/>
                  </a:lnTo>
                  <a:lnTo>
                    <a:pt x="0" y="44"/>
                  </a:lnTo>
                  <a:lnTo>
                    <a:pt x="6" y="57"/>
                  </a:lnTo>
                  <a:lnTo>
                    <a:pt x="14" y="57"/>
                  </a:lnTo>
                  <a:lnTo>
                    <a:pt x="49" y="19"/>
                  </a:lnTo>
                  <a:lnTo>
                    <a:pt x="49" y="0"/>
                  </a:lnTo>
                  <a:close/>
                </a:path>
              </a:pathLst>
            </a:custGeom>
            <a:solidFill>
              <a:srgbClr val="0020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nvGrpSpPr>
            <p:cNvPr id="217" name="Google Shape;217;p25"/>
            <p:cNvGrpSpPr/>
            <p:nvPr/>
          </p:nvGrpSpPr>
          <p:grpSpPr>
            <a:xfrm>
              <a:off x="4696944" y="2059194"/>
              <a:ext cx="415996" cy="234364"/>
              <a:chOff x="3370263" y="896938"/>
              <a:chExt cx="450850" cy="254000"/>
            </a:xfrm>
          </p:grpSpPr>
          <p:sp>
            <p:nvSpPr>
              <p:cNvPr id="218" name="Google Shape;218;p25"/>
              <p:cNvSpPr/>
              <p:nvPr/>
            </p:nvSpPr>
            <p:spPr>
              <a:xfrm>
                <a:off x="3370263" y="896938"/>
                <a:ext cx="450850" cy="254000"/>
              </a:xfrm>
              <a:custGeom>
                <a:rect b="b" l="l" r="r" t="t"/>
                <a:pathLst>
                  <a:path extrusionOk="0" h="160" w="284">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19" name="Google Shape;219;p25"/>
              <p:cNvSpPr/>
              <p:nvPr/>
            </p:nvSpPr>
            <p:spPr>
              <a:xfrm>
                <a:off x="3570288" y="966788"/>
                <a:ext cx="76200" cy="117475"/>
              </a:xfrm>
              <a:custGeom>
                <a:rect b="b" l="l" r="r" t="t"/>
                <a:pathLst>
                  <a:path extrusionOk="0" h="74" w="48">
                    <a:moveTo>
                      <a:pt x="0" y="0"/>
                    </a:moveTo>
                    <a:lnTo>
                      <a:pt x="0" y="74"/>
                    </a:lnTo>
                    <a:lnTo>
                      <a:pt x="48" y="36"/>
                    </a:lnTo>
                    <a:lnTo>
                      <a:pt x="0" y="0"/>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grpSp>
          <p:nvGrpSpPr>
            <p:cNvPr id="220" name="Google Shape;220;p25"/>
            <p:cNvGrpSpPr/>
            <p:nvPr/>
          </p:nvGrpSpPr>
          <p:grpSpPr>
            <a:xfrm>
              <a:off x="4173933" y="2731263"/>
              <a:ext cx="337455" cy="204957"/>
              <a:chOff x="4722813" y="836613"/>
              <a:chExt cx="517525" cy="314325"/>
            </a:xfrm>
          </p:grpSpPr>
          <p:sp>
            <p:nvSpPr>
              <p:cNvPr id="221" name="Google Shape;221;p25"/>
              <p:cNvSpPr/>
              <p:nvPr/>
            </p:nvSpPr>
            <p:spPr>
              <a:xfrm>
                <a:off x="4792663" y="836613"/>
                <a:ext cx="447675" cy="254000"/>
              </a:xfrm>
              <a:custGeom>
                <a:rect b="b" l="l" r="r" t="t"/>
                <a:pathLst>
                  <a:path extrusionOk="0" h="160" w="282">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22" name="Google Shape;222;p25"/>
              <p:cNvSpPr/>
              <p:nvPr/>
            </p:nvSpPr>
            <p:spPr>
              <a:xfrm>
                <a:off x="4722813" y="896938"/>
                <a:ext cx="447675" cy="254000"/>
              </a:xfrm>
              <a:custGeom>
                <a:rect b="b" l="l" r="r" t="t"/>
                <a:pathLst>
                  <a:path extrusionOk="0" h="160" w="282">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23" name="Google Shape;223;p25"/>
              <p:cNvSpPr/>
              <p:nvPr/>
            </p:nvSpPr>
            <p:spPr>
              <a:xfrm>
                <a:off x="4919663" y="966788"/>
                <a:ext cx="76200" cy="117475"/>
              </a:xfrm>
              <a:custGeom>
                <a:rect b="b" l="l" r="r" t="t"/>
                <a:pathLst>
                  <a:path extrusionOk="0" h="74" w="48">
                    <a:moveTo>
                      <a:pt x="0" y="0"/>
                    </a:moveTo>
                    <a:lnTo>
                      <a:pt x="0" y="74"/>
                    </a:lnTo>
                    <a:lnTo>
                      <a:pt x="48" y="36"/>
                    </a:lnTo>
                    <a:lnTo>
                      <a:pt x="0" y="0"/>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sp>
          <p:nvSpPr>
            <p:cNvPr id="224" name="Google Shape;224;p25"/>
            <p:cNvSpPr/>
            <p:nvPr/>
          </p:nvSpPr>
          <p:spPr>
            <a:xfrm>
              <a:off x="6351773" y="2659837"/>
              <a:ext cx="279320" cy="337291"/>
            </a:xfrm>
            <a:custGeom>
              <a:rect b="b" l="l" r="r" t="t"/>
              <a:pathLst>
                <a:path extrusionOk="0" h="256" w="212">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25" name="Google Shape;225;p25"/>
            <p:cNvSpPr/>
            <p:nvPr/>
          </p:nvSpPr>
          <p:spPr>
            <a:xfrm>
              <a:off x="4576419" y="3479171"/>
              <a:ext cx="340241" cy="267244"/>
            </a:xfrm>
            <a:custGeom>
              <a:rect b="b" l="l" r="r" t="t"/>
              <a:pathLst>
                <a:path extrusionOk="0" h="216" w="275">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nvGrpSpPr>
            <p:cNvPr id="226" name="Google Shape;226;p25"/>
            <p:cNvGrpSpPr/>
            <p:nvPr/>
          </p:nvGrpSpPr>
          <p:grpSpPr>
            <a:xfrm>
              <a:off x="5817717" y="1990739"/>
              <a:ext cx="256972" cy="381312"/>
              <a:chOff x="8785977" y="2372203"/>
              <a:chExt cx="482479" cy="715935"/>
            </a:xfrm>
          </p:grpSpPr>
          <p:sp>
            <p:nvSpPr>
              <p:cNvPr id="227" name="Google Shape;227;p25"/>
              <p:cNvSpPr/>
              <p:nvPr/>
            </p:nvSpPr>
            <p:spPr>
              <a:xfrm>
                <a:off x="8785977" y="2372203"/>
                <a:ext cx="482479" cy="715935"/>
              </a:xfrm>
              <a:custGeom>
                <a:rect b="b" l="l" r="r" t="t"/>
                <a:pathLst>
                  <a:path extrusionOk="0" h="138" w="93">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28" name="Google Shape;228;p25"/>
              <p:cNvSpPr/>
              <p:nvPr/>
            </p:nvSpPr>
            <p:spPr>
              <a:xfrm>
                <a:off x="8926053" y="2517465"/>
                <a:ext cx="197141" cy="197141"/>
              </a:xfrm>
              <a:custGeom>
                <a:rect b="b" l="l" r="r" t="t"/>
                <a:pathLst>
                  <a:path extrusionOk="0" h="38" w="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grpSp>
          <p:nvGrpSpPr>
            <p:cNvPr id="229" name="Google Shape;229;p25"/>
            <p:cNvGrpSpPr/>
            <p:nvPr/>
          </p:nvGrpSpPr>
          <p:grpSpPr>
            <a:xfrm>
              <a:off x="5989763" y="3481970"/>
              <a:ext cx="359056" cy="244464"/>
              <a:chOff x="7554913" y="3697288"/>
              <a:chExt cx="596900" cy="406400"/>
            </a:xfrm>
          </p:grpSpPr>
          <p:sp>
            <p:nvSpPr>
              <p:cNvPr id="230" name="Google Shape;230;p25"/>
              <p:cNvSpPr/>
              <p:nvPr/>
            </p:nvSpPr>
            <p:spPr>
              <a:xfrm>
                <a:off x="7554913" y="3697288"/>
                <a:ext cx="596900" cy="406400"/>
              </a:xfrm>
              <a:custGeom>
                <a:rect b="b" l="l" r="r" t="t"/>
                <a:pathLst>
                  <a:path extrusionOk="0" h="256" w="37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31" name="Google Shape;231;p25"/>
              <p:cNvSpPr/>
              <p:nvPr/>
            </p:nvSpPr>
            <p:spPr>
              <a:xfrm>
                <a:off x="7910513" y="3805238"/>
                <a:ext cx="117475" cy="187325"/>
              </a:xfrm>
              <a:custGeom>
                <a:rect b="b" l="l" r="r" t="t"/>
                <a:pathLst>
                  <a:path extrusionOk="0" h="118" w="74">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32" name="Google Shape;232;p25"/>
              <p:cNvSpPr/>
              <p:nvPr/>
            </p:nvSpPr>
            <p:spPr>
              <a:xfrm>
                <a:off x="7694613" y="3808413"/>
                <a:ext cx="180975" cy="38100"/>
              </a:xfrm>
              <a:prstGeom prst="rect">
                <a:avLst/>
              </a:pr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33" name="Google Shape;233;p25"/>
              <p:cNvSpPr/>
              <p:nvPr/>
            </p:nvSpPr>
            <p:spPr>
              <a:xfrm>
                <a:off x="7694613" y="3878263"/>
                <a:ext cx="180975" cy="38100"/>
              </a:xfrm>
              <a:prstGeom prst="rect">
                <a:avLst/>
              </a:pr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34" name="Google Shape;234;p25"/>
              <p:cNvSpPr/>
              <p:nvPr/>
            </p:nvSpPr>
            <p:spPr>
              <a:xfrm>
                <a:off x="7694613" y="3951288"/>
                <a:ext cx="180975" cy="38100"/>
              </a:xfrm>
              <a:prstGeom prst="rect">
                <a:avLst/>
              </a:pr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grpSp>
          <p:nvGrpSpPr>
            <p:cNvPr id="235" name="Google Shape;235;p25"/>
            <p:cNvGrpSpPr/>
            <p:nvPr/>
          </p:nvGrpSpPr>
          <p:grpSpPr>
            <a:xfrm>
              <a:off x="4576010" y="2578029"/>
              <a:ext cx="1719157" cy="1164284"/>
              <a:chOff x="8933043" y="3080582"/>
              <a:chExt cx="1940444" cy="1314148"/>
            </a:xfrm>
          </p:grpSpPr>
          <p:sp>
            <p:nvSpPr>
              <p:cNvPr id="236" name="Google Shape;236;p25"/>
              <p:cNvSpPr/>
              <p:nvPr/>
            </p:nvSpPr>
            <p:spPr>
              <a:xfrm>
                <a:off x="10739663" y="3286670"/>
                <a:ext cx="133824" cy="211441"/>
              </a:xfrm>
              <a:custGeom>
                <a:rect b="b" l="l" r="r" t="t"/>
                <a:pathLst>
                  <a:path extrusionOk="0" h="169" w="107">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37" name="Google Shape;237;p25"/>
              <p:cNvSpPr/>
              <p:nvPr/>
            </p:nvSpPr>
            <p:spPr>
              <a:xfrm>
                <a:off x="8933043" y="3286670"/>
                <a:ext cx="136500" cy="211441"/>
              </a:xfrm>
              <a:custGeom>
                <a:rect b="b" l="l" r="r" t="t"/>
                <a:pathLst>
                  <a:path extrusionOk="0" h="169" w="107">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38" name="Google Shape;238;p25"/>
              <p:cNvSpPr/>
              <p:nvPr/>
            </p:nvSpPr>
            <p:spPr>
              <a:xfrm>
                <a:off x="8973190" y="3436553"/>
                <a:ext cx="1862826" cy="958177"/>
              </a:xfrm>
              <a:custGeom>
                <a:rect b="b" l="l" r="r" t="t"/>
                <a:pathLst>
                  <a:path extrusionOk="0" h="762" w="1478">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39" name="Google Shape;239;p25"/>
              <p:cNvSpPr/>
              <p:nvPr/>
            </p:nvSpPr>
            <p:spPr>
              <a:xfrm>
                <a:off x="8973190" y="3436552"/>
                <a:ext cx="1862827" cy="337236"/>
              </a:xfrm>
              <a:custGeom>
                <a:rect b="b" l="l" r="r" t="t"/>
                <a:pathLst>
                  <a:path extrusionOk="0" h="268" w="147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40" name="Google Shape;240;p25"/>
              <p:cNvSpPr/>
              <p:nvPr/>
            </p:nvSpPr>
            <p:spPr>
              <a:xfrm>
                <a:off x="9481720" y="3080582"/>
                <a:ext cx="291736" cy="291736"/>
              </a:xfrm>
              <a:custGeom>
                <a:rect b="b" l="l" r="r" t="t"/>
                <a:pathLst>
                  <a:path extrusionOk="0" h="232" w="232">
                    <a:moveTo>
                      <a:pt x="92" y="232"/>
                    </a:moveTo>
                    <a:cubicBezTo>
                      <a:pt x="92" y="232"/>
                      <a:pt x="0" y="92"/>
                      <a:pt x="139" y="0"/>
                    </a:cubicBezTo>
                    <a:cubicBezTo>
                      <a:pt x="139" y="0"/>
                      <a:pt x="232" y="139"/>
                      <a:pt x="92" y="232"/>
                    </a:cubicBezTo>
                    <a:close/>
                  </a:path>
                </a:pathLst>
              </a:custGeom>
              <a:solidFill>
                <a:srgbClr val="E811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41" name="Google Shape;241;p25"/>
              <p:cNvSpPr/>
              <p:nvPr/>
            </p:nvSpPr>
            <p:spPr>
              <a:xfrm>
                <a:off x="9444250" y="3152847"/>
                <a:ext cx="278353" cy="278353"/>
              </a:xfrm>
              <a:custGeom>
                <a:rect b="b" l="l" r="r" t="t"/>
                <a:pathLst>
                  <a:path extrusionOk="0" h="221" w="220">
                    <a:moveTo>
                      <a:pt x="153" y="221"/>
                    </a:moveTo>
                    <a:cubicBezTo>
                      <a:pt x="153" y="221"/>
                      <a:pt x="0" y="153"/>
                      <a:pt x="67" y="0"/>
                    </a:cubicBezTo>
                    <a:cubicBezTo>
                      <a:pt x="67" y="0"/>
                      <a:pt x="220" y="68"/>
                      <a:pt x="153" y="221"/>
                    </a:cubicBezTo>
                    <a:close/>
                  </a:path>
                </a:pathLst>
              </a:custGeom>
              <a:solidFill>
                <a:srgbClr val="E811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42" name="Google Shape;242;p25"/>
              <p:cNvSpPr/>
              <p:nvPr/>
            </p:nvSpPr>
            <p:spPr>
              <a:xfrm>
                <a:off x="9529897" y="3292023"/>
                <a:ext cx="270324" cy="283706"/>
              </a:xfrm>
              <a:custGeom>
                <a:rect b="b" l="l" r="r" t="t"/>
                <a:pathLst>
                  <a:path extrusionOk="0" h="224" w="216">
                    <a:moveTo>
                      <a:pt x="216" y="156"/>
                    </a:moveTo>
                    <a:cubicBezTo>
                      <a:pt x="206" y="160"/>
                      <a:pt x="63" y="224"/>
                      <a:pt x="0" y="61"/>
                    </a:cubicBezTo>
                    <a:cubicBezTo>
                      <a:pt x="0" y="61"/>
                      <a:pt x="156" y="0"/>
                      <a:pt x="216" y="156"/>
                    </a:cubicBezTo>
                    <a:close/>
                  </a:path>
                </a:pathLst>
              </a:custGeom>
              <a:solidFill>
                <a:srgbClr val="E811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43" name="Google Shape;243;p25"/>
              <p:cNvSpPr/>
              <p:nvPr/>
            </p:nvSpPr>
            <p:spPr>
              <a:xfrm>
                <a:off x="9596809" y="3281317"/>
                <a:ext cx="222147" cy="187353"/>
              </a:xfrm>
              <a:custGeom>
                <a:rect b="b" l="l" r="r" t="t"/>
                <a:pathLst>
                  <a:path extrusionOk="0" h="70" w="83">
                    <a:moveTo>
                      <a:pt x="83" y="31"/>
                    </a:moveTo>
                    <a:lnTo>
                      <a:pt x="65" y="70"/>
                    </a:lnTo>
                    <a:lnTo>
                      <a:pt x="0" y="39"/>
                    </a:lnTo>
                    <a:lnTo>
                      <a:pt x="18" y="0"/>
                    </a:lnTo>
                    <a:lnTo>
                      <a:pt x="83" y="31"/>
                    </a:lnTo>
                    <a:close/>
                  </a:path>
                </a:pathLst>
              </a:custGeom>
              <a:solidFill>
                <a:srgbClr val="E811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44" name="Google Shape;244;p25"/>
              <p:cNvSpPr/>
              <p:nvPr/>
            </p:nvSpPr>
            <p:spPr>
              <a:xfrm>
                <a:off x="9626250" y="3171582"/>
                <a:ext cx="372030" cy="414853"/>
              </a:xfrm>
              <a:custGeom>
                <a:rect b="b" l="l" r="r" t="t"/>
                <a:pathLst>
                  <a:path extrusionOk="0" h="330" w="296">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45" name="Google Shape;245;p25"/>
              <p:cNvSpPr/>
              <p:nvPr/>
            </p:nvSpPr>
            <p:spPr>
              <a:xfrm>
                <a:off x="9778809" y="3259906"/>
                <a:ext cx="18735" cy="18735"/>
              </a:xfrm>
              <a:custGeom>
                <a:rect b="b" l="l" r="r" t="t"/>
                <a:pathLst>
                  <a:path extrusionOk="0" h="16" w="15">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46" name="Google Shape;246;p25"/>
              <p:cNvSpPr/>
              <p:nvPr/>
            </p:nvSpPr>
            <p:spPr>
              <a:xfrm>
                <a:off x="9816280" y="3356259"/>
                <a:ext cx="179324" cy="230177"/>
              </a:xfrm>
              <a:custGeom>
                <a:rect b="b" l="l" r="r" t="t"/>
                <a:pathLst>
                  <a:path extrusionOk="0" h="184" w="142">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grpSp>
    </p:spTree>
  </p:cSld>
  <p:clrMapOvr>
    <a:masterClrMapping/>
  </p:clrMapOvr>
  <mc:AlternateContent>
    <mc:Choice Requires="p14">
      <p:transition spd="slow" p14:dur="3400">
        <p:fade thruBlk="1"/>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bg>
      <p:bgPr>
        <a:solidFill>
          <a:srgbClr val="0072C6"/>
        </a:solidFill>
      </p:bgPr>
    </p:bg>
    <p:spTree>
      <p:nvGrpSpPr>
        <p:cNvPr id="247" name="Shape 247"/>
        <p:cNvGrpSpPr/>
        <p:nvPr/>
      </p:nvGrpSpPr>
      <p:grpSpPr>
        <a:xfrm>
          <a:off x="0" y="0"/>
          <a:ext cx="0" cy="0"/>
          <a:chOff x="0" y="0"/>
          <a:chExt cx="0" cy="0"/>
        </a:xfrm>
      </p:grpSpPr>
      <p:pic>
        <p:nvPicPr>
          <p:cNvPr id="248" name="Google Shape;248;p26"/>
          <p:cNvPicPr preferRelativeResize="0"/>
          <p:nvPr/>
        </p:nvPicPr>
        <p:blipFill rotWithShape="1">
          <a:blip r:embed="rId2">
            <a:alphaModFix/>
          </a:blip>
          <a:srcRect b="0" l="0" r="0" t="0"/>
          <a:stretch/>
        </p:blipFill>
        <p:spPr>
          <a:xfrm>
            <a:off x="343941" y="6023859"/>
            <a:ext cx="2238697" cy="365780"/>
          </a:xfrm>
          <a:prstGeom prst="rect">
            <a:avLst/>
          </a:prstGeom>
          <a:noFill/>
          <a:ln>
            <a:noFill/>
          </a:ln>
        </p:spPr>
      </p:pic>
      <p:sp>
        <p:nvSpPr>
          <p:cNvPr id="249" name="Google Shape;249;p26"/>
          <p:cNvSpPr/>
          <p:nvPr/>
        </p:nvSpPr>
        <p:spPr>
          <a:xfrm>
            <a:off x="8635870" y="0"/>
            <a:ext cx="3556129" cy="6858000"/>
          </a:xfrm>
          <a:prstGeom prst="rect">
            <a:avLst/>
          </a:prstGeom>
          <a:solidFill>
            <a:srgbClr val="EEEEEE"/>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250" name="Google Shape;250;p26"/>
          <p:cNvSpPr txBox="1"/>
          <p:nvPr>
            <p:ph idx="1" type="body"/>
          </p:nvPr>
        </p:nvSpPr>
        <p:spPr>
          <a:xfrm>
            <a:off x="269239" y="2720520"/>
            <a:ext cx="8270507" cy="896552"/>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lt1"/>
              </a:buClr>
              <a:buSzPts val="2471"/>
              <a:buNone/>
              <a:defRPr sz="2745">
                <a:solidFill>
                  <a:schemeClr val="lt1"/>
                </a:solidFill>
                <a:latin typeface="Quattrocento Sans"/>
                <a:ea typeface="Quattrocento Sans"/>
                <a:cs typeface="Quattrocento Sans"/>
                <a:sym typeface="Quattrocento Sans"/>
              </a:defRPr>
            </a:lvl1pPr>
            <a:lvl2pPr indent="-331469" lvl="1" marL="914400" algn="l">
              <a:lnSpc>
                <a:spcPct val="90000"/>
              </a:lnSpc>
              <a:spcBef>
                <a:spcPts val="588"/>
              </a:spcBef>
              <a:spcAft>
                <a:spcPts val="0"/>
              </a:spcAft>
              <a:buClr>
                <a:schemeClr val="dk1"/>
              </a:buClr>
              <a:buSzPts val="1620"/>
              <a:buChar char="•"/>
              <a:defRPr/>
            </a:lvl2pPr>
            <a:lvl3pPr indent="-331469" lvl="2" marL="1371600" algn="l">
              <a:lnSpc>
                <a:spcPct val="90000"/>
              </a:lnSpc>
              <a:spcBef>
                <a:spcPts val="588"/>
              </a:spcBef>
              <a:spcAft>
                <a:spcPts val="0"/>
              </a:spcAft>
              <a:buClr>
                <a:schemeClr val="dk1"/>
              </a:buClr>
              <a:buSzPts val="1620"/>
              <a:buChar char="•"/>
              <a:defRPr/>
            </a:lvl3pPr>
            <a:lvl4pPr indent="-331469" lvl="3" marL="1828800" algn="l">
              <a:lnSpc>
                <a:spcPct val="90000"/>
              </a:lnSpc>
              <a:spcBef>
                <a:spcPts val="588"/>
              </a:spcBef>
              <a:spcAft>
                <a:spcPts val="0"/>
              </a:spcAft>
              <a:buClr>
                <a:schemeClr val="dk1"/>
              </a:buClr>
              <a:buSzPts val="1620"/>
              <a:buChar char="•"/>
              <a:defRPr/>
            </a:lvl4pPr>
            <a:lvl5pPr indent="-331470" lvl="4" marL="2286000" algn="l">
              <a:lnSpc>
                <a:spcPct val="90000"/>
              </a:lnSpc>
              <a:spcBef>
                <a:spcPts val="588"/>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1" name="Google Shape;251;p26"/>
          <p:cNvSpPr txBox="1"/>
          <p:nvPr>
            <p:ph type="title"/>
          </p:nvPr>
        </p:nvSpPr>
        <p:spPr>
          <a:xfrm>
            <a:off x="269238" y="1644658"/>
            <a:ext cx="8270507" cy="107586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5882"/>
              <a:buFont typeface="Quattrocento Sans"/>
              <a:buNone/>
              <a:defRPr sz="5882">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52" name="Google Shape;252;p26"/>
          <p:cNvGrpSpPr/>
          <p:nvPr/>
        </p:nvGrpSpPr>
        <p:grpSpPr>
          <a:xfrm>
            <a:off x="9076073" y="1662045"/>
            <a:ext cx="2750426" cy="3533909"/>
            <a:chOff x="4173933" y="1990739"/>
            <a:chExt cx="2457160" cy="3156656"/>
          </a:xfrm>
        </p:grpSpPr>
        <p:sp>
          <p:nvSpPr>
            <p:cNvPr id="253" name="Google Shape;253;p26"/>
            <p:cNvSpPr/>
            <p:nvPr/>
          </p:nvSpPr>
          <p:spPr>
            <a:xfrm>
              <a:off x="4825097" y="2367213"/>
              <a:ext cx="1197063" cy="1195470"/>
            </a:xfrm>
            <a:custGeom>
              <a:rect b="b" l="l" r="r" t="t"/>
              <a:pathLst>
                <a:path extrusionOk="0" h="1597" w="1598">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54" name="Google Shape;254;p26"/>
            <p:cNvSpPr/>
            <p:nvPr/>
          </p:nvSpPr>
          <p:spPr>
            <a:xfrm>
              <a:off x="4378042" y="5054831"/>
              <a:ext cx="2073439" cy="92564"/>
            </a:xfrm>
            <a:prstGeom prst="ellipse">
              <a:avLst/>
            </a:prstGeom>
            <a:solidFill>
              <a:srgbClr val="A0A0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55" name="Google Shape;255;p26"/>
            <p:cNvSpPr/>
            <p:nvPr/>
          </p:nvSpPr>
          <p:spPr>
            <a:xfrm>
              <a:off x="6002951" y="4381427"/>
              <a:ext cx="150418" cy="115705"/>
            </a:xfrm>
            <a:custGeom>
              <a:rect b="b" l="l" r="r" t="t"/>
              <a:pathLst>
                <a:path extrusionOk="0" h="50" w="65">
                  <a:moveTo>
                    <a:pt x="0" y="16"/>
                  </a:moveTo>
                  <a:lnTo>
                    <a:pt x="31" y="0"/>
                  </a:lnTo>
                  <a:lnTo>
                    <a:pt x="65" y="33"/>
                  </a:lnTo>
                  <a:lnTo>
                    <a:pt x="65" y="47"/>
                  </a:lnTo>
                  <a:lnTo>
                    <a:pt x="58" y="50"/>
                  </a:lnTo>
                  <a:lnTo>
                    <a:pt x="11" y="34"/>
                  </a:lnTo>
                  <a:lnTo>
                    <a:pt x="0" y="16"/>
                  </a:lnTo>
                  <a:close/>
                </a:path>
              </a:pathLst>
            </a:custGeom>
            <a:solidFill>
              <a:srgbClr val="0020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56" name="Google Shape;256;p26"/>
            <p:cNvSpPr/>
            <p:nvPr/>
          </p:nvSpPr>
          <p:spPr>
            <a:xfrm>
              <a:off x="5417483" y="3666368"/>
              <a:ext cx="657206" cy="768283"/>
            </a:xfrm>
            <a:custGeom>
              <a:rect b="b" l="l" r="r" t="t"/>
              <a:pathLst>
                <a:path extrusionOk="0" h="332" w="284">
                  <a:moveTo>
                    <a:pt x="0" y="25"/>
                  </a:moveTo>
                  <a:lnTo>
                    <a:pt x="257" y="332"/>
                  </a:lnTo>
                  <a:lnTo>
                    <a:pt x="284" y="310"/>
                  </a:lnTo>
                  <a:lnTo>
                    <a:pt x="62" y="0"/>
                  </a:lnTo>
                  <a:lnTo>
                    <a:pt x="0" y="25"/>
                  </a:lnTo>
                  <a:close/>
                </a:path>
              </a:pathLst>
            </a:custGeom>
            <a:solidFill>
              <a:srgbClr val="5B9BD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57" name="Google Shape;257;p26"/>
            <p:cNvSpPr/>
            <p:nvPr/>
          </p:nvSpPr>
          <p:spPr>
            <a:xfrm>
              <a:off x="5259717" y="3670996"/>
              <a:ext cx="155046" cy="978868"/>
            </a:xfrm>
            <a:custGeom>
              <a:rect b="b" l="l" r="r" t="t"/>
              <a:pathLst>
                <a:path extrusionOk="0" h="423" w="67">
                  <a:moveTo>
                    <a:pt x="67" y="423"/>
                  </a:moveTo>
                  <a:lnTo>
                    <a:pt x="67" y="28"/>
                  </a:lnTo>
                  <a:lnTo>
                    <a:pt x="0" y="0"/>
                  </a:lnTo>
                  <a:lnTo>
                    <a:pt x="32" y="423"/>
                  </a:lnTo>
                  <a:lnTo>
                    <a:pt x="67" y="423"/>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58" name="Google Shape;258;p26"/>
            <p:cNvSpPr/>
            <p:nvPr/>
          </p:nvSpPr>
          <p:spPr>
            <a:xfrm>
              <a:off x="4739042" y="3080899"/>
              <a:ext cx="32397" cy="94879"/>
            </a:xfrm>
            <a:custGeom>
              <a:rect b="b" l="l" r="r" t="t"/>
              <a:pathLst>
                <a:path extrusionOk="0" h="41" w="14">
                  <a:moveTo>
                    <a:pt x="9" y="0"/>
                  </a:moveTo>
                  <a:lnTo>
                    <a:pt x="0" y="40"/>
                  </a:lnTo>
                  <a:lnTo>
                    <a:pt x="5" y="41"/>
                  </a:lnTo>
                  <a:lnTo>
                    <a:pt x="14" y="1"/>
                  </a:lnTo>
                  <a:lnTo>
                    <a:pt x="9" y="0"/>
                  </a:lnTo>
                  <a:close/>
                </a:path>
              </a:pathLst>
            </a:custGeom>
            <a:solidFill>
              <a:srgbClr val="F3F3F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59" name="Google Shape;259;p26"/>
            <p:cNvSpPr/>
            <p:nvPr/>
          </p:nvSpPr>
          <p:spPr>
            <a:xfrm>
              <a:off x="6060397" y="3080899"/>
              <a:ext cx="30084" cy="94879"/>
            </a:xfrm>
            <a:custGeom>
              <a:rect b="b" l="l" r="r" t="t"/>
              <a:pathLst>
                <a:path extrusionOk="0" h="41" w="13">
                  <a:moveTo>
                    <a:pt x="5" y="0"/>
                  </a:moveTo>
                  <a:lnTo>
                    <a:pt x="13" y="40"/>
                  </a:lnTo>
                  <a:lnTo>
                    <a:pt x="8" y="41"/>
                  </a:lnTo>
                  <a:lnTo>
                    <a:pt x="0" y="1"/>
                  </a:lnTo>
                  <a:lnTo>
                    <a:pt x="5" y="0"/>
                  </a:lnTo>
                  <a:close/>
                </a:path>
              </a:pathLst>
            </a:custGeom>
            <a:solidFill>
              <a:srgbClr val="F3F3F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60" name="Google Shape;260;p26"/>
            <p:cNvSpPr/>
            <p:nvPr/>
          </p:nvSpPr>
          <p:spPr>
            <a:xfrm>
              <a:off x="5206492" y="4696145"/>
              <a:ext cx="416539" cy="416539"/>
            </a:xfrm>
            <a:prstGeom prst="ellipse">
              <a:avLst/>
            </a:prstGeom>
            <a:solidFill>
              <a:srgbClr val="FFC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61" name="Google Shape;261;p26"/>
            <p:cNvSpPr/>
            <p:nvPr/>
          </p:nvSpPr>
          <p:spPr>
            <a:xfrm>
              <a:off x="5206492" y="4883588"/>
              <a:ext cx="416539" cy="229097"/>
            </a:xfrm>
            <a:custGeom>
              <a:rect b="b" l="l" r="r" t="t"/>
              <a:pathLst>
                <a:path extrusionOk="0" h="210" w="383">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62" name="Google Shape;262;p26"/>
            <p:cNvSpPr/>
            <p:nvPr/>
          </p:nvSpPr>
          <p:spPr>
            <a:xfrm>
              <a:off x="5299056" y="4649863"/>
              <a:ext cx="113392" cy="131905"/>
            </a:xfrm>
            <a:custGeom>
              <a:rect b="b" l="l" r="r" t="t"/>
              <a:pathLst>
                <a:path extrusionOk="0" h="57" w="49">
                  <a:moveTo>
                    <a:pt x="49" y="0"/>
                  </a:moveTo>
                  <a:lnTo>
                    <a:pt x="15" y="0"/>
                  </a:lnTo>
                  <a:lnTo>
                    <a:pt x="0" y="44"/>
                  </a:lnTo>
                  <a:lnTo>
                    <a:pt x="6" y="57"/>
                  </a:lnTo>
                  <a:lnTo>
                    <a:pt x="14" y="57"/>
                  </a:lnTo>
                  <a:lnTo>
                    <a:pt x="49" y="19"/>
                  </a:lnTo>
                  <a:lnTo>
                    <a:pt x="49" y="0"/>
                  </a:lnTo>
                  <a:close/>
                </a:path>
              </a:pathLst>
            </a:custGeom>
            <a:solidFill>
              <a:srgbClr val="0020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nvGrpSpPr>
            <p:cNvPr id="263" name="Google Shape;263;p26"/>
            <p:cNvGrpSpPr/>
            <p:nvPr/>
          </p:nvGrpSpPr>
          <p:grpSpPr>
            <a:xfrm>
              <a:off x="4696944" y="2059194"/>
              <a:ext cx="415996" cy="234364"/>
              <a:chOff x="3370263" y="896938"/>
              <a:chExt cx="450850" cy="254000"/>
            </a:xfrm>
          </p:grpSpPr>
          <p:sp>
            <p:nvSpPr>
              <p:cNvPr id="264" name="Google Shape;264;p26"/>
              <p:cNvSpPr/>
              <p:nvPr/>
            </p:nvSpPr>
            <p:spPr>
              <a:xfrm>
                <a:off x="3370263" y="896938"/>
                <a:ext cx="450850" cy="254000"/>
              </a:xfrm>
              <a:custGeom>
                <a:rect b="b" l="l" r="r" t="t"/>
                <a:pathLst>
                  <a:path extrusionOk="0" h="160" w="284">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65" name="Google Shape;265;p26"/>
              <p:cNvSpPr/>
              <p:nvPr/>
            </p:nvSpPr>
            <p:spPr>
              <a:xfrm>
                <a:off x="3570288" y="966788"/>
                <a:ext cx="76200" cy="117475"/>
              </a:xfrm>
              <a:custGeom>
                <a:rect b="b" l="l" r="r" t="t"/>
                <a:pathLst>
                  <a:path extrusionOk="0" h="74" w="48">
                    <a:moveTo>
                      <a:pt x="0" y="0"/>
                    </a:moveTo>
                    <a:lnTo>
                      <a:pt x="0" y="74"/>
                    </a:lnTo>
                    <a:lnTo>
                      <a:pt x="48" y="36"/>
                    </a:lnTo>
                    <a:lnTo>
                      <a:pt x="0" y="0"/>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grpSp>
          <p:nvGrpSpPr>
            <p:cNvPr id="266" name="Google Shape;266;p26"/>
            <p:cNvGrpSpPr/>
            <p:nvPr/>
          </p:nvGrpSpPr>
          <p:grpSpPr>
            <a:xfrm>
              <a:off x="4173933" y="2731263"/>
              <a:ext cx="337455" cy="204957"/>
              <a:chOff x="4722813" y="836613"/>
              <a:chExt cx="517525" cy="314325"/>
            </a:xfrm>
          </p:grpSpPr>
          <p:sp>
            <p:nvSpPr>
              <p:cNvPr id="267" name="Google Shape;267;p26"/>
              <p:cNvSpPr/>
              <p:nvPr/>
            </p:nvSpPr>
            <p:spPr>
              <a:xfrm>
                <a:off x="4792663" y="836613"/>
                <a:ext cx="447675" cy="254000"/>
              </a:xfrm>
              <a:custGeom>
                <a:rect b="b" l="l" r="r" t="t"/>
                <a:pathLst>
                  <a:path extrusionOk="0" h="160" w="282">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68" name="Google Shape;268;p26"/>
              <p:cNvSpPr/>
              <p:nvPr/>
            </p:nvSpPr>
            <p:spPr>
              <a:xfrm>
                <a:off x="4722813" y="896938"/>
                <a:ext cx="447675" cy="254000"/>
              </a:xfrm>
              <a:custGeom>
                <a:rect b="b" l="l" r="r" t="t"/>
                <a:pathLst>
                  <a:path extrusionOk="0" h="160" w="282">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69" name="Google Shape;269;p26"/>
              <p:cNvSpPr/>
              <p:nvPr/>
            </p:nvSpPr>
            <p:spPr>
              <a:xfrm>
                <a:off x="4919663" y="966788"/>
                <a:ext cx="76200" cy="117475"/>
              </a:xfrm>
              <a:custGeom>
                <a:rect b="b" l="l" r="r" t="t"/>
                <a:pathLst>
                  <a:path extrusionOk="0" h="74" w="48">
                    <a:moveTo>
                      <a:pt x="0" y="0"/>
                    </a:moveTo>
                    <a:lnTo>
                      <a:pt x="0" y="74"/>
                    </a:lnTo>
                    <a:lnTo>
                      <a:pt x="48" y="36"/>
                    </a:lnTo>
                    <a:lnTo>
                      <a:pt x="0" y="0"/>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sp>
          <p:nvSpPr>
            <p:cNvPr id="270" name="Google Shape;270;p26"/>
            <p:cNvSpPr/>
            <p:nvPr/>
          </p:nvSpPr>
          <p:spPr>
            <a:xfrm>
              <a:off x="6351773" y="2659837"/>
              <a:ext cx="279320" cy="337291"/>
            </a:xfrm>
            <a:custGeom>
              <a:rect b="b" l="l" r="r" t="t"/>
              <a:pathLst>
                <a:path extrusionOk="0" h="256" w="212">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71" name="Google Shape;271;p26"/>
            <p:cNvSpPr/>
            <p:nvPr/>
          </p:nvSpPr>
          <p:spPr>
            <a:xfrm>
              <a:off x="4576419" y="3479171"/>
              <a:ext cx="340241" cy="267244"/>
            </a:xfrm>
            <a:custGeom>
              <a:rect b="b" l="l" r="r" t="t"/>
              <a:pathLst>
                <a:path extrusionOk="0" h="216" w="275">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nvGrpSpPr>
            <p:cNvPr id="272" name="Google Shape;272;p26"/>
            <p:cNvGrpSpPr/>
            <p:nvPr/>
          </p:nvGrpSpPr>
          <p:grpSpPr>
            <a:xfrm>
              <a:off x="5817717" y="1990739"/>
              <a:ext cx="256972" cy="381312"/>
              <a:chOff x="8785977" y="2372203"/>
              <a:chExt cx="482479" cy="715935"/>
            </a:xfrm>
          </p:grpSpPr>
          <p:sp>
            <p:nvSpPr>
              <p:cNvPr id="273" name="Google Shape;273;p26"/>
              <p:cNvSpPr/>
              <p:nvPr/>
            </p:nvSpPr>
            <p:spPr>
              <a:xfrm>
                <a:off x="8785977" y="2372203"/>
                <a:ext cx="482479" cy="715935"/>
              </a:xfrm>
              <a:custGeom>
                <a:rect b="b" l="l" r="r" t="t"/>
                <a:pathLst>
                  <a:path extrusionOk="0" h="138" w="93">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74" name="Google Shape;274;p26"/>
              <p:cNvSpPr/>
              <p:nvPr/>
            </p:nvSpPr>
            <p:spPr>
              <a:xfrm>
                <a:off x="8926053" y="2517465"/>
                <a:ext cx="197141" cy="197141"/>
              </a:xfrm>
              <a:custGeom>
                <a:rect b="b" l="l" r="r" t="t"/>
                <a:pathLst>
                  <a:path extrusionOk="0" h="38" w="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grpSp>
          <p:nvGrpSpPr>
            <p:cNvPr id="275" name="Google Shape;275;p26"/>
            <p:cNvGrpSpPr/>
            <p:nvPr/>
          </p:nvGrpSpPr>
          <p:grpSpPr>
            <a:xfrm>
              <a:off x="5989763" y="3481970"/>
              <a:ext cx="359056" cy="244464"/>
              <a:chOff x="7554913" y="3697288"/>
              <a:chExt cx="596900" cy="406400"/>
            </a:xfrm>
          </p:grpSpPr>
          <p:sp>
            <p:nvSpPr>
              <p:cNvPr id="276" name="Google Shape;276;p26"/>
              <p:cNvSpPr/>
              <p:nvPr/>
            </p:nvSpPr>
            <p:spPr>
              <a:xfrm>
                <a:off x="7554913" y="3697288"/>
                <a:ext cx="596900" cy="406400"/>
              </a:xfrm>
              <a:custGeom>
                <a:rect b="b" l="l" r="r" t="t"/>
                <a:pathLst>
                  <a:path extrusionOk="0" h="256" w="37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77" name="Google Shape;277;p26"/>
              <p:cNvSpPr/>
              <p:nvPr/>
            </p:nvSpPr>
            <p:spPr>
              <a:xfrm>
                <a:off x="7910513" y="3805238"/>
                <a:ext cx="117475" cy="187325"/>
              </a:xfrm>
              <a:custGeom>
                <a:rect b="b" l="l" r="r" t="t"/>
                <a:pathLst>
                  <a:path extrusionOk="0" h="118" w="74">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78" name="Google Shape;278;p26"/>
              <p:cNvSpPr/>
              <p:nvPr/>
            </p:nvSpPr>
            <p:spPr>
              <a:xfrm>
                <a:off x="7694613" y="3808413"/>
                <a:ext cx="180975" cy="38100"/>
              </a:xfrm>
              <a:prstGeom prst="rect">
                <a:avLst/>
              </a:pr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79" name="Google Shape;279;p26"/>
              <p:cNvSpPr/>
              <p:nvPr/>
            </p:nvSpPr>
            <p:spPr>
              <a:xfrm>
                <a:off x="7694613" y="3878263"/>
                <a:ext cx="180975" cy="38100"/>
              </a:xfrm>
              <a:prstGeom prst="rect">
                <a:avLst/>
              </a:pr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80" name="Google Shape;280;p26"/>
              <p:cNvSpPr/>
              <p:nvPr/>
            </p:nvSpPr>
            <p:spPr>
              <a:xfrm>
                <a:off x="7694613" y="3951288"/>
                <a:ext cx="180975" cy="38100"/>
              </a:xfrm>
              <a:prstGeom prst="rect">
                <a:avLst/>
              </a:pr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grpSp>
          <p:nvGrpSpPr>
            <p:cNvPr id="281" name="Google Shape;281;p26"/>
            <p:cNvGrpSpPr/>
            <p:nvPr/>
          </p:nvGrpSpPr>
          <p:grpSpPr>
            <a:xfrm>
              <a:off x="4576010" y="2578029"/>
              <a:ext cx="1719157" cy="1164284"/>
              <a:chOff x="8933043" y="3080582"/>
              <a:chExt cx="1940444" cy="1314148"/>
            </a:xfrm>
          </p:grpSpPr>
          <p:sp>
            <p:nvSpPr>
              <p:cNvPr id="282" name="Google Shape;282;p26"/>
              <p:cNvSpPr/>
              <p:nvPr/>
            </p:nvSpPr>
            <p:spPr>
              <a:xfrm>
                <a:off x="10739663" y="3286670"/>
                <a:ext cx="133824" cy="211441"/>
              </a:xfrm>
              <a:custGeom>
                <a:rect b="b" l="l" r="r" t="t"/>
                <a:pathLst>
                  <a:path extrusionOk="0" h="169" w="107">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83" name="Google Shape;283;p26"/>
              <p:cNvSpPr/>
              <p:nvPr/>
            </p:nvSpPr>
            <p:spPr>
              <a:xfrm>
                <a:off x="8933043" y="3286670"/>
                <a:ext cx="136500" cy="211441"/>
              </a:xfrm>
              <a:custGeom>
                <a:rect b="b" l="l" r="r" t="t"/>
                <a:pathLst>
                  <a:path extrusionOk="0" h="169" w="107">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84" name="Google Shape;284;p26"/>
              <p:cNvSpPr/>
              <p:nvPr/>
            </p:nvSpPr>
            <p:spPr>
              <a:xfrm>
                <a:off x="8973190" y="3436553"/>
                <a:ext cx="1862826" cy="958177"/>
              </a:xfrm>
              <a:custGeom>
                <a:rect b="b" l="l" r="r" t="t"/>
                <a:pathLst>
                  <a:path extrusionOk="0" h="762" w="1478">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85" name="Google Shape;285;p26"/>
              <p:cNvSpPr/>
              <p:nvPr/>
            </p:nvSpPr>
            <p:spPr>
              <a:xfrm>
                <a:off x="8973190" y="3436552"/>
                <a:ext cx="1862827" cy="337236"/>
              </a:xfrm>
              <a:custGeom>
                <a:rect b="b" l="l" r="r" t="t"/>
                <a:pathLst>
                  <a:path extrusionOk="0" h="268" w="147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86" name="Google Shape;286;p26"/>
              <p:cNvSpPr/>
              <p:nvPr/>
            </p:nvSpPr>
            <p:spPr>
              <a:xfrm>
                <a:off x="9481720" y="3080582"/>
                <a:ext cx="291736" cy="291736"/>
              </a:xfrm>
              <a:custGeom>
                <a:rect b="b" l="l" r="r" t="t"/>
                <a:pathLst>
                  <a:path extrusionOk="0" h="232" w="232">
                    <a:moveTo>
                      <a:pt x="92" y="232"/>
                    </a:moveTo>
                    <a:cubicBezTo>
                      <a:pt x="92" y="232"/>
                      <a:pt x="0" y="92"/>
                      <a:pt x="139" y="0"/>
                    </a:cubicBezTo>
                    <a:cubicBezTo>
                      <a:pt x="139" y="0"/>
                      <a:pt x="232" y="139"/>
                      <a:pt x="92" y="232"/>
                    </a:cubicBezTo>
                    <a:close/>
                  </a:path>
                </a:pathLst>
              </a:custGeom>
              <a:solidFill>
                <a:srgbClr val="E811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87" name="Google Shape;287;p26"/>
              <p:cNvSpPr/>
              <p:nvPr/>
            </p:nvSpPr>
            <p:spPr>
              <a:xfrm>
                <a:off x="9444250" y="3152847"/>
                <a:ext cx="278353" cy="278353"/>
              </a:xfrm>
              <a:custGeom>
                <a:rect b="b" l="l" r="r" t="t"/>
                <a:pathLst>
                  <a:path extrusionOk="0" h="221" w="220">
                    <a:moveTo>
                      <a:pt x="153" y="221"/>
                    </a:moveTo>
                    <a:cubicBezTo>
                      <a:pt x="153" y="221"/>
                      <a:pt x="0" y="153"/>
                      <a:pt x="67" y="0"/>
                    </a:cubicBezTo>
                    <a:cubicBezTo>
                      <a:pt x="67" y="0"/>
                      <a:pt x="220" y="68"/>
                      <a:pt x="153" y="221"/>
                    </a:cubicBezTo>
                    <a:close/>
                  </a:path>
                </a:pathLst>
              </a:custGeom>
              <a:solidFill>
                <a:srgbClr val="E811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88" name="Google Shape;288;p26"/>
              <p:cNvSpPr/>
              <p:nvPr/>
            </p:nvSpPr>
            <p:spPr>
              <a:xfrm>
                <a:off x="9529897" y="3292023"/>
                <a:ext cx="270324" cy="283706"/>
              </a:xfrm>
              <a:custGeom>
                <a:rect b="b" l="l" r="r" t="t"/>
                <a:pathLst>
                  <a:path extrusionOk="0" h="224" w="216">
                    <a:moveTo>
                      <a:pt x="216" y="156"/>
                    </a:moveTo>
                    <a:cubicBezTo>
                      <a:pt x="206" y="160"/>
                      <a:pt x="63" y="224"/>
                      <a:pt x="0" y="61"/>
                    </a:cubicBezTo>
                    <a:cubicBezTo>
                      <a:pt x="0" y="61"/>
                      <a:pt x="156" y="0"/>
                      <a:pt x="216" y="156"/>
                    </a:cubicBezTo>
                    <a:close/>
                  </a:path>
                </a:pathLst>
              </a:custGeom>
              <a:solidFill>
                <a:srgbClr val="E811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89" name="Google Shape;289;p26"/>
              <p:cNvSpPr/>
              <p:nvPr/>
            </p:nvSpPr>
            <p:spPr>
              <a:xfrm>
                <a:off x="9596809" y="3281317"/>
                <a:ext cx="222147" cy="187353"/>
              </a:xfrm>
              <a:custGeom>
                <a:rect b="b" l="l" r="r" t="t"/>
                <a:pathLst>
                  <a:path extrusionOk="0" h="70" w="83">
                    <a:moveTo>
                      <a:pt x="83" y="31"/>
                    </a:moveTo>
                    <a:lnTo>
                      <a:pt x="65" y="70"/>
                    </a:lnTo>
                    <a:lnTo>
                      <a:pt x="0" y="39"/>
                    </a:lnTo>
                    <a:lnTo>
                      <a:pt x="18" y="0"/>
                    </a:lnTo>
                    <a:lnTo>
                      <a:pt x="83" y="31"/>
                    </a:lnTo>
                    <a:close/>
                  </a:path>
                </a:pathLst>
              </a:custGeom>
              <a:solidFill>
                <a:srgbClr val="E811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90" name="Google Shape;290;p26"/>
              <p:cNvSpPr/>
              <p:nvPr/>
            </p:nvSpPr>
            <p:spPr>
              <a:xfrm>
                <a:off x="9626250" y="3171582"/>
                <a:ext cx="372030" cy="414853"/>
              </a:xfrm>
              <a:custGeom>
                <a:rect b="b" l="l" r="r" t="t"/>
                <a:pathLst>
                  <a:path extrusionOk="0" h="330" w="296">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91" name="Google Shape;291;p26"/>
              <p:cNvSpPr/>
              <p:nvPr/>
            </p:nvSpPr>
            <p:spPr>
              <a:xfrm>
                <a:off x="9778809" y="3259906"/>
                <a:ext cx="18735" cy="18735"/>
              </a:xfrm>
              <a:custGeom>
                <a:rect b="b" l="l" r="r" t="t"/>
                <a:pathLst>
                  <a:path extrusionOk="0" h="16" w="15">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92" name="Google Shape;292;p26"/>
              <p:cNvSpPr/>
              <p:nvPr/>
            </p:nvSpPr>
            <p:spPr>
              <a:xfrm>
                <a:off x="9816280" y="3356259"/>
                <a:ext cx="179324" cy="230177"/>
              </a:xfrm>
              <a:custGeom>
                <a:rect b="b" l="l" r="r" t="t"/>
                <a:pathLst>
                  <a:path extrusionOk="0" h="184" w="142">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grpSp>
    </p:spTree>
  </p:cSld>
  <p:clrMapOvr>
    <a:masterClrMapping/>
  </p:clrMapOvr>
  <mc:AlternateContent>
    <mc:Choice Requires="p14">
      <p:transition spd="slow" p14:dur="3400">
        <p:fade thruBlk="1"/>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93" name="Shape 293"/>
        <p:cNvGrpSpPr/>
        <p:nvPr/>
      </p:nvGrpSpPr>
      <p:grpSpPr>
        <a:xfrm>
          <a:off x="0" y="0"/>
          <a:ext cx="0" cy="0"/>
          <a:chOff x="0" y="0"/>
          <a:chExt cx="0" cy="0"/>
        </a:xfrm>
      </p:grpSpPr>
      <p:sp>
        <p:nvSpPr>
          <p:cNvPr id="294" name="Google Shape;294;p27"/>
          <p:cNvSpPr txBox="1"/>
          <p:nvPr>
            <p:ph type="title"/>
          </p:nvPr>
        </p:nvSpPr>
        <p:spPr>
          <a:xfrm>
            <a:off x="358570" y="358621"/>
            <a:ext cx="11474238" cy="89655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rgbClr val="0072C6"/>
              </a:buClr>
              <a:buSzPts val="4705"/>
              <a:buFont typeface="Quattrocento Sans"/>
              <a:buNone/>
              <a:defRPr>
                <a:solidFill>
                  <a:srgbClr val="0072C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5" name="Google Shape;295;p27"/>
          <p:cNvPicPr preferRelativeResize="0"/>
          <p:nvPr/>
        </p:nvPicPr>
        <p:blipFill rotWithShape="1">
          <a:blip r:embed="rId2">
            <a:alphaModFix/>
          </a:blip>
          <a:srcRect b="0" l="0" r="0" t="0"/>
          <a:stretch/>
        </p:blipFill>
        <p:spPr>
          <a:xfrm>
            <a:off x="4610703" y="5782138"/>
            <a:ext cx="7056143" cy="1075862"/>
          </a:xfrm>
          <a:prstGeom prst="rect">
            <a:avLst/>
          </a:prstGeom>
          <a:noFill/>
          <a:ln>
            <a:noFill/>
          </a:ln>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ed text">
  <p:cSld name="Title and bulleted text">
    <p:spTree>
      <p:nvGrpSpPr>
        <p:cNvPr id="296" name="Shape 296"/>
        <p:cNvGrpSpPr/>
        <p:nvPr/>
      </p:nvGrpSpPr>
      <p:grpSpPr>
        <a:xfrm>
          <a:off x="0" y="0"/>
          <a:ext cx="0" cy="0"/>
          <a:chOff x="0" y="0"/>
          <a:chExt cx="0" cy="0"/>
        </a:xfrm>
      </p:grpSpPr>
      <p:sp>
        <p:nvSpPr>
          <p:cNvPr id="297" name="Google Shape;297;p28"/>
          <p:cNvSpPr txBox="1"/>
          <p:nvPr>
            <p:ph type="title"/>
          </p:nvPr>
        </p:nvSpPr>
        <p:spPr>
          <a:xfrm>
            <a:off x="358570" y="358621"/>
            <a:ext cx="11474238" cy="89655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rgbClr val="0072C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8" name="Google Shape;298;p28"/>
          <p:cNvSpPr txBox="1"/>
          <p:nvPr>
            <p:ph idx="1" type="body"/>
          </p:nvPr>
        </p:nvSpPr>
        <p:spPr>
          <a:xfrm>
            <a:off x="358570" y="1344828"/>
            <a:ext cx="11474238" cy="2003747"/>
          </a:xfrm>
          <a:prstGeom prst="rect">
            <a:avLst/>
          </a:prstGeom>
          <a:noFill/>
          <a:ln>
            <a:noFill/>
          </a:ln>
        </p:spPr>
        <p:txBody>
          <a:bodyPr anchorCtr="0" anchor="t" bIns="91425" lIns="91425" spcFirstLastPara="1" rIns="91425" wrap="square" tIns="91425">
            <a:spAutoFit/>
          </a:bodyPr>
          <a:lstStyle>
            <a:lvl1pPr indent="-228600" lvl="0" marL="457200" algn="l">
              <a:lnSpc>
                <a:spcPct val="90000"/>
              </a:lnSpc>
              <a:spcBef>
                <a:spcPts val="588"/>
              </a:spcBef>
              <a:spcAft>
                <a:spcPts val="0"/>
              </a:spcAft>
              <a:buClr>
                <a:srgbClr val="0072C6"/>
              </a:buClr>
              <a:buSzPts val="2471"/>
              <a:buNone/>
              <a:defRPr sz="2745">
                <a:solidFill>
                  <a:srgbClr val="0072C6"/>
                </a:solidFill>
                <a:latin typeface="Quattrocento Sans"/>
                <a:ea typeface="Quattrocento Sans"/>
                <a:cs typeface="Quattrocento Sans"/>
                <a:sym typeface="Quattrocento Sans"/>
              </a:defRPr>
            </a:lvl1pPr>
            <a:lvl2pPr indent="-340671" lvl="1" marL="914400" algn="l">
              <a:lnSpc>
                <a:spcPct val="90000"/>
              </a:lnSpc>
              <a:spcBef>
                <a:spcPts val="588"/>
              </a:spcBef>
              <a:spcAft>
                <a:spcPts val="0"/>
              </a:spcAft>
              <a:buClr>
                <a:schemeClr val="dk1"/>
              </a:buClr>
              <a:buSzPts val="1765"/>
              <a:buFont typeface="Arial"/>
              <a:buChar char="•"/>
              <a:defRPr sz="1961"/>
            </a:lvl2pPr>
            <a:lvl3pPr indent="-340671" lvl="2" marL="1371600" algn="l">
              <a:lnSpc>
                <a:spcPct val="90000"/>
              </a:lnSpc>
              <a:spcBef>
                <a:spcPts val="588"/>
              </a:spcBef>
              <a:spcAft>
                <a:spcPts val="0"/>
              </a:spcAft>
              <a:buClr>
                <a:schemeClr val="dk1"/>
              </a:buClr>
              <a:buSzPts val="1765"/>
              <a:buFont typeface="Arial"/>
              <a:buChar char="•"/>
              <a:defRPr/>
            </a:lvl3pPr>
            <a:lvl4pPr indent="-340671" lvl="3" marL="1828800" algn="l">
              <a:lnSpc>
                <a:spcPct val="90000"/>
              </a:lnSpc>
              <a:spcBef>
                <a:spcPts val="588"/>
              </a:spcBef>
              <a:spcAft>
                <a:spcPts val="0"/>
              </a:spcAft>
              <a:buClr>
                <a:schemeClr val="dk1"/>
              </a:buClr>
              <a:buSzPts val="1765"/>
              <a:buFont typeface="Arial"/>
              <a:buChar char="•"/>
              <a:defRPr/>
            </a:lvl4pPr>
            <a:lvl5pPr indent="-340671" lvl="4" marL="2286000" algn="l">
              <a:lnSpc>
                <a:spcPct val="90000"/>
              </a:lnSpc>
              <a:spcBef>
                <a:spcPts val="588"/>
              </a:spcBef>
              <a:spcAft>
                <a:spcPts val="0"/>
              </a:spcAft>
              <a:buClr>
                <a:schemeClr val="dk1"/>
              </a:buClr>
              <a:buSzPts val="1765"/>
              <a:buFont typeface="Arial"/>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9" name="Shape 299"/>
        <p:cNvGrpSpPr/>
        <p:nvPr/>
      </p:nvGrpSpPr>
      <p:grpSpPr>
        <a:xfrm>
          <a:off x="0" y="0"/>
          <a:ext cx="0" cy="0"/>
          <a:chOff x="0" y="0"/>
          <a:chExt cx="0" cy="0"/>
        </a:xfrm>
      </p:grpSpPr>
      <p:sp>
        <p:nvSpPr>
          <p:cNvPr id="300" name="Google Shape;300;p29"/>
          <p:cNvSpPr txBox="1"/>
          <p:nvPr>
            <p:ph idx="1" type="body"/>
          </p:nvPr>
        </p:nvSpPr>
        <p:spPr>
          <a:xfrm>
            <a:off x="358570" y="1255173"/>
            <a:ext cx="11474238" cy="1840792"/>
          </a:xfrm>
          <a:prstGeom prst="rect">
            <a:avLst/>
          </a:prstGeom>
          <a:noFill/>
          <a:ln>
            <a:noFill/>
          </a:ln>
        </p:spPr>
        <p:txBody>
          <a:bodyPr anchorCtr="0" anchor="t" bIns="91425" lIns="91425" spcFirstLastPara="1" rIns="91425" wrap="square" tIns="91425">
            <a:spAutoFit/>
          </a:bodyPr>
          <a:lstStyle>
            <a:lvl1pPr indent="-340671" lvl="0" marL="457200" algn="l">
              <a:lnSpc>
                <a:spcPct val="90000"/>
              </a:lnSpc>
              <a:spcBef>
                <a:spcPts val="588"/>
              </a:spcBef>
              <a:spcAft>
                <a:spcPts val="0"/>
              </a:spcAft>
              <a:buClr>
                <a:schemeClr val="dk1"/>
              </a:buClr>
              <a:buSzPts val="1765"/>
              <a:buChar char="•"/>
              <a:defRPr sz="1961"/>
            </a:lvl1pPr>
            <a:lvl2pPr indent="-340671" lvl="1" marL="914400" algn="l">
              <a:lnSpc>
                <a:spcPct val="90000"/>
              </a:lnSpc>
              <a:spcBef>
                <a:spcPts val="588"/>
              </a:spcBef>
              <a:spcAft>
                <a:spcPts val="0"/>
              </a:spcAft>
              <a:buClr>
                <a:schemeClr val="dk1"/>
              </a:buClr>
              <a:buSzPts val="1765"/>
              <a:buChar char="•"/>
              <a:defRPr sz="1961"/>
            </a:lvl2pPr>
            <a:lvl3pPr indent="-340671" lvl="2" marL="1371600" algn="l">
              <a:lnSpc>
                <a:spcPct val="90000"/>
              </a:lnSpc>
              <a:spcBef>
                <a:spcPts val="588"/>
              </a:spcBef>
              <a:spcAft>
                <a:spcPts val="0"/>
              </a:spcAft>
              <a:buClr>
                <a:schemeClr val="dk1"/>
              </a:buClr>
              <a:buSzPts val="1765"/>
              <a:buChar char="•"/>
              <a:defRPr sz="1961"/>
            </a:lvl3pPr>
            <a:lvl4pPr indent="-340671" lvl="3" marL="1828800" algn="l">
              <a:lnSpc>
                <a:spcPct val="90000"/>
              </a:lnSpc>
              <a:spcBef>
                <a:spcPts val="588"/>
              </a:spcBef>
              <a:spcAft>
                <a:spcPts val="0"/>
              </a:spcAft>
              <a:buClr>
                <a:schemeClr val="dk1"/>
              </a:buClr>
              <a:buSzPts val="1765"/>
              <a:buChar char="•"/>
              <a:defRPr sz="1961"/>
            </a:lvl4pPr>
            <a:lvl5pPr indent="-340671" lvl="4" marL="2286000" algn="l">
              <a:lnSpc>
                <a:spcPct val="90000"/>
              </a:lnSpc>
              <a:spcBef>
                <a:spcPts val="588"/>
              </a:spcBef>
              <a:spcAft>
                <a:spcPts val="0"/>
              </a:spcAft>
              <a:buClr>
                <a:schemeClr val="dk1"/>
              </a:buClr>
              <a:buSzPts val="1765"/>
              <a:buChar char="•"/>
              <a:defRPr sz="1961"/>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1" name="Google Shape;301;p29"/>
          <p:cNvSpPr txBox="1"/>
          <p:nvPr>
            <p:ph type="title"/>
          </p:nvPr>
        </p:nvSpPr>
        <p:spPr>
          <a:xfrm>
            <a:off x="358570" y="358621"/>
            <a:ext cx="11474238" cy="89655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rgbClr val="0072C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non-bulleted">
  <p:cSld name="Two column non-bulleted">
    <p:spTree>
      <p:nvGrpSpPr>
        <p:cNvPr id="302" name="Shape 302"/>
        <p:cNvGrpSpPr/>
        <p:nvPr/>
      </p:nvGrpSpPr>
      <p:grpSpPr>
        <a:xfrm>
          <a:off x="0" y="0"/>
          <a:ext cx="0" cy="0"/>
          <a:chOff x="0" y="0"/>
          <a:chExt cx="0" cy="0"/>
        </a:xfrm>
      </p:grpSpPr>
      <p:sp>
        <p:nvSpPr>
          <p:cNvPr id="303" name="Google Shape;303;p30"/>
          <p:cNvSpPr txBox="1"/>
          <p:nvPr>
            <p:ph type="title"/>
          </p:nvPr>
        </p:nvSpPr>
        <p:spPr>
          <a:xfrm>
            <a:off x="358570" y="358621"/>
            <a:ext cx="11474238" cy="89655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rgbClr val="0072C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4" name="Google Shape;304;p30"/>
          <p:cNvSpPr txBox="1"/>
          <p:nvPr>
            <p:ph idx="1" type="body"/>
          </p:nvPr>
        </p:nvSpPr>
        <p:spPr>
          <a:xfrm>
            <a:off x="358569" y="1344828"/>
            <a:ext cx="5557834" cy="2003747"/>
          </a:xfrm>
          <a:prstGeom prst="rect">
            <a:avLst/>
          </a:prstGeom>
          <a:noFill/>
          <a:ln>
            <a:noFill/>
          </a:ln>
        </p:spPr>
        <p:txBody>
          <a:bodyPr anchorCtr="0" anchor="t" bIns="91425" lIns="91425" spcFirstLastPara="1" rIns="91425" wrap="square" tIns="91425">
            <a:spAutoFit/>
          </a:bodyPr>
          <a:lstStyle>
            <a:lvl1pPr indent="-228600" lvl="0" marL="457200" algn="l">
              <a:lnSpc>
                <a:spcPct val="90000"/>
              </a:lnSpc>
              <a:spcBef>
                <a:spcPts val="588"/>
              </a:spcBef>
              <a:spcAft>
                <a:spcPts val="0"/>
              </a:spcAft>
              <a:buClr>
                <a:schemeClr val="dk1"/>
              </a:buClr>
              <a:buSzPts val="2471"/>
              <a:buFont typeface="Noto Sans Symbols"/>
              <a:buNone/>
              <a:defRPr sz="2745">
                <a:solidFill>
                  <a:srgbClr val="0072C6"/>
                </a:solidFill>
                <a:latin typeface="Quattrocento Sans"/>
                <a:ea typeface="Quattrocento Sans"/>
                <a:cs typeface="Quattrocento Sans"/>
                <a:sym typeface="Quattrocento Sans"/>
              </a:defRPr>
            </a:lvl1pPr>
            <a:lvl2pPr indent="-228600" lvl="1" marL="914400" algn="l">
              <a:lnSpc>
                <a:spcPct val="90000"/>
              </a:lnSpc>
              <a:spcBef>
                <a:spcPts val="588"/>
              </a:spcBef>
              <a:spcAft>
                <a:spcPts val="0"/>
              </a:spcAft>
              <a:buClr>
                <a:schemeClr val="dk1"/>
              </a:buClr>
              <a:buSzPts val="1765"/>
              <a:buNone/>
              <a:defRPr sz="1961"/>
            </a:lvl2pPr>
            <a:lvl3pPr indent="-228600" lvl="2" marL="1371600" algn="l">
              <a:lnSpc>
                <a:spcPct val="90000"/>
              </a:lnSpc>
              <a:spcBef>
                <a:spcPts val="588"/>
              </a:spcBef>
              <a:spcAft>
                <a:spcPts val="0"/>
              </a:spcAft>
              <a:buClr>
                <a:schemeClr val="dk1"/>
              </a:buClr>
              <a:buSzPts val="1765"/>
              <a:buNone/>
              <a:defRPr sz="1961"/>
            </a:lvl3pPr>
            <a:lvl4pPr indent="-228600" lvl="3" marL="1828800" algn="l">
              <a:lnSpc>
                <a:spcPct val="90000"/>
              </a:lnSpc>
              <a:spcBef>
                <a:spcPts val="588"/>
              </a:spcBef>
              <a:spcAft>
                <a:spcPts val="0"/>
              </a:spcAft>
              <a:buClr>
                <a:schemeClr val="dk1"/>
              </a:buClr>
              <a:buSzPts val="1765"/>
              <a:buNone/>
              <a:defRPr/>
            </a:lvl4pPr>
            <a:lvl5pPr indent="-228600" lvl="4" marL="2286000" algn="l">
              <a:lnSpc>
                <a:spcPct val="90000"/>
              </a:lnSpc>
              <a:spcBef>
                <a:spcPts val="588"/>
              </a:spcBef>
              <a:spcAft>
                <a:spcPts val="0"/>
              </a:spcAft>
              <a:buClr>
                <a:schemeClr val="dk1"/>
              </a:buClr>
              <a:buSzPts val="1765"/>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5" name="Google Shape;305;p30"/>
          <p:cNvSpPr txBox="1"/>
          <p:nvPr>
            <p:ph idx="2" type="body"/>
          </p:nvPr>
        </p:nvSpPr>
        <p:spPr>
          <a:xfrm>
            <a:off x="6274974" y="1344828"/>
            <a:ext cx="5557834" cy="2003747"/>
          </a:xfrm>
          <a:prstGeom prst="rect">
            <a:avLst/>
          </a:prstGeom>
          <a:noFill/>
          <a:ln>
            <a:noFill/>
          </a:ln>
        </p:spPr>
        <p:txBody>
          <a:bodyPr anchorCtr="0" anchor="t" bIns="91425" lIns="91425" spcFirstLastPara="1" rIns="91425" wrap="square" tIns="91425">
            <a:spAutoFit/>
          </a:bodyPr>
          <a:lstStyle>
            <a:lvl1pPr indent="-228600" lvl="0" marL="457200" algn="l">
              <a:lnSpc>
                <a:spcPct val="90000"/>
              </a:lnSpc>
              <a:spcBef>
                <a:spcPts val="588"/>
              </a:spcBef>
              <a:spcAft>
                <a:spcPts val="0"/>
              </a:spcAft>
              <a:buClr>
                <a:schemeClr val="dk1"/>
              </a:buClr>
              <a:buSzPts val="2471"/>
              <a:buFont typeface="Noto Sans Symbols"/>
              <a:buNone/>
              <a:defRPr sz="2745">
                <a:solidFill>
                  <a:srgbClr val="0072C6"/>
                </a:solidFill>
                <a:latin typeface="Quattrocento Sans"/>
                <a:ea typeface="Quattrocento Sans"/>
                <a:cs typeface="Quattrocento Sans"/>
                <a:sym typeface="Quattrocento Sans"/>
              </a:defRPr>
            </a:lvl1pPr>
            <a:lvl2pPr indent="-228600" lvl="1" marL="914400" algn="l">
              <a:lnSpc>
                <a:spcPct val="90000"/>
              </a:lnSpc>
              <a:spcBef>
                <a:spcPts val="588"/>
              </a:spcBef>
              <a:spcAft>
                <a:spcPts val="0"/>
              </a:spcAft>
              <a:buClr>
                <a:schemeClr val="dk1"/>
              </a:buClr>
              <a:buSzPts val="1765"/>
              <a:buNone/>
              <a:defRPr sz="1961"/>
            </a:lvl2pPr>
            <a:lvl3pPr indent="-228600" lvl="2" marL="1371600" algn="l">
              <a:lnSpc>
                <a:spcPct val="90000"/>
              </a:lnSpc>
              <a:spcBef>
                <a:spcPts val="588"/>
              </a:spcBef>
              <a:spcAft>
                <a:spcPts val="0"/>
              </a:spcAft>
              <a:buClr>
                <a:schemeClr val="dk1"/>
              </a:buClr>
              <a:buSzPts val="1765"/>
              <a:buNone/>
              <a:defRPr sz="1961"/>
            </a:lvl3pPr>
            <a:lvl4pPr indent="-228600" lvl="3" marL="1828800" algn="l">
              <a:lnSpc>
                <a:spcPct val="90000"/>
              </a:lnSpc>
              <a:spcBef>
                <a:spcPts val="588"/>
              </a:spcBef>
              <a:spcAft>
                <a:spcPts val="0"/>
              </a:spcAft>
              <a:buClr>
                <a:schemeClr val="dk1"/>
              </a:buClr>
              <a:buSzPts val="1765"/>
              <a:buNone/>
              <a:defRPr/>
            </a:lvl4pPr>
            <a:lvl5pPr indent="-228600" lvl="4" marL="2286000" algn="l">
              <a:lnSpc>
                <a:spcPct val="90000"/>
              </a:lnSpc>
              <a:spcBef>
                <a:spcPts val="588"/>
              </a:spcBef>
              <a:spcAft>
                <a:spcPts val="0"/>
              </a:spcAft>
              <a:buClr>
                <a:schemeClr val="dk1"/>
              </a:buClr>
              <a:buSzPts val="1765"/>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ulleted text">
  <p:cSld name="Two column bulleted text">
    <p:spTree>
      <p:nvGrpSpPr>
        <p:cNvPr id="306" name="Shape 306"/>
        <p:cNvGrpSpPr/>
        <p:nvPr/>
      </p:nvGrpSpPr>
      <p:grpSpPr>
        <a:xfrm>
          <a:off x="0" y="0"/>
          <a:ext cx="0" cy="0"/>
          <a:chOff x="0" y="0"/>
          <a:chExt cx="0" cy="0"/>
        </a:xfrm>
      </p:grpSpPr>
      <p:sp>
        <p:nvSpPr>
          <p:cNvPr id="307" name="Google Shape;307;p31"/>
          <p:cNvSpPr txBox="1"/>
          <p:nvPr>
            <p:ph type="title"/>
          </p:nvPr>
        </p:nvSpPr>
        <p:spPr>
          <a:xfrm>
            <a:off x="358570" y="358621"/>
            <a:ext cx="11474238" cy="89655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rgbClr val="0072C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8" name="Google Shape;308;p31"/>
          <p:cNvSpPr txBox="1"/>
          <p:nvPr>
            <p:ph idx="1" type="body"/>
          </p:nvPr>
        </p:nvSpPr>
        <p:spPr>
          <a:xfrm>
            <a:off x="358570" y="1344828"/>
            <a:ext cx="5557834" cy="2003747"/>
          </a:xfrm>
          <a:prstGeom prst="rect">
            <a:avLst/>
          </a:prstGeom>
          <a:noFill/>
          <a:ln>
            <a:noFill/>
          </a:ln>
        </p:spPr>
        <p:txBody>
          <a:bodyPr anchorCtr="0" anchor="t" bIns="91425" lIns="91425" spcFirstLastPara="1" rIns="91425" wrap="square" tIns="91425">
            <a:spAutoFit/>
          </a:bodyPr>
          <a:lstStyle>
            <a:lvl1pPr indent="-228600" lvl="0" marL="457200" algn="l">
              <a:lnSpc>
                <a:spcPct val="90000"/>
              </a:lnSpc>
              <a:spcBef>
                <a:spcPts val="588"/>
              </a:spcBef>
              <a:spcAft>
                <a:spcPts val="0"/>
              </a:spcAft>
              <a:buClr>
                <a:schemeClr val="dk2"/>
              </a:buClr>
              <a:buSzPts val="2471"/>
              <a:buFont typeface="Arial"/>
              <a:buNone/>
              <a:defRPr sz="2745">
                <a:solidFill>
                  <a:srgbClr val="0072C6"/>
                </a:solidFill>
                <a:latin typeface="Quattrocento Sans"/>
                <a:ea typeface="Quattrocento Sans"/>
                <a:cs typeface="Quattrocento Sans"/>
                <a:sym typeface="Quattrocento Sans"/>
              </a:defRPr>
            </a:lvl1pPr>
            <a:lvl2pPr indent="-340671" lvl="1" marL="914400" algn="l">
              <a:lnSpc>
                <a:spcPct val="90000"/>
              </a:lnSpc>
              <a:spcBef>
                <a:spcPts val="588"/>
              </a:spcBef>
              <a:spcAft>
                <a:spcPts val="0"/>
              </a:spcAft>
              <a:buClr>
                <a:schemeClr val="dk1"/>
              </a:buClr>
              <a:buSzPts val="1765"/>
              <a:buChar char="•"/>
              <a:defRPr sz="1961"/>
            </a:lvl2pPr>
            <a:lvl3pPr indent="-340671" lvl="2" marL="1371600" algn="l">
              <a:lnSpc>
                <a:spcPct val="90000"/>
              </a:lnSpc>
              <a:spcBef>
                <a:spcPts val="588"/>
              </a:spcBef>
              <a:spcAft>
                <a:spcPts val="0"/>
              </a:spcAft>
              <a:buClr>
                <a:schemeClr val="dk1"/>
              </a:buClr>
              <a:buSzPts val="1765"/>
              <a:buChar char="•"/>
              <a:defRPr sz="1961"/>
            </a:lvl3pPr>
            <a:lvl4pPr indent="-340671" lvl="3" marL="1828800" algn="l">
              <a:lnSpc>
                <a:spcPct val="90000"/>
              </a:lnSpc>
              <a:spcBef>
                <a:spcPts val="588"/>
              </a:spcBef>
              <a:spcAft>
                <a:spcPts val="0"/>
              </a:spcAft>
              <a:buClr>
                <a:schemeClr val="dk1"/>
              </a:buClr>
              <a:buSzPts val="1765"/>
              <a:buChar char="•"/>
              <a:defRPr sz="1961"/>
            </a:lvl4pPr>
            <a:lvl5pPr indent="-340671" lvl="4" marL="2286000" algn="l">
              <a:lnSpc>
                <a:spcPct val="90000"/>
              </a:lnSpc>
              <a:spcBef>
                <a:spcPts val="588"/>
              </a:spcBef>
              <a:spcAft>
                <a:spcPts val="0"/>
              </a:spcAft>
              <a:buClr>
                <a:schemeClr val="dk1"/>
              </a:buClr>
              <a:buSzPts val="1765"/>
              <a:buChar char="•"/>
              <a:defRPr sz="1961"/>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9" name="Google Shape;309;p31"/>
          <p:cNvSpPr txBox="1"/>
          <p:nvPr>
            <p:ph idx="2" type="body"/>
          </p:nvPr>
        </p:nvSpPr>
        <p:spPr>
          <a:xfrm>
            <a:off x="6274974" y="1344828"/>
            <a:ext cx="5557834" cy="2003747"/>
          </a:xfrm>
          <a:prstGeom prst="rect">
            <a:avLst/>
          </a:prstGeom>
          <a:noFill/>
          <a:ln>
            <a:noFill/>
          </a:ln>
        </p:spPr>
        <p:txBody>
          <a:bodyPr anchorCtr="0" anchor="t" bIns="91425" lIns="91425" spcFirstLastPara="1" rIns="91425" wrap="square" tIns="91425">
            <a:spAutoFit/>
          </a:bodyPr>
          <a:lstStyle>
            <a:lvl1pPr indent="-228600" lvl="0" marL="457200" algn="l">
              <a:lnSpc>
                <a:spcPct val="90000"/>
              </a:lnSpc>
              <a:spcBef>
                <a:spcPts val="588"/>
              </a:spcBef>
              <a:spcAft>
                <a:spcPts val="0"/>
              </a:spcAft>
              <a:buClr>
                <a:schemeClr val="dk2"/>
              </a:buClr>
              <a:buSzPts val="2471"/>
              <a:buFont typeface="Arial"/>
              <a:buNone/>
              <a:defRPr sz="2745">
                <a:solidFill>
                  <a:srgbClr val="0072C6"/>
                </a:solidFill>
                <a:latin typeface="Quattrocento Sans"/>
                <a:ea typeface="Quattrocento Sans"/>
                <a:cs typeface="Quattrocento Sans"/>
                <a:sym typeface="Quattrocento Sans"/>
              </a:defRPr>
            </a:lvl1pPr>
            <a:lvl2pPr indent="-340671" lvl="1" marL="914400" algn="l">
              <a:lnSpc>
                <a:spcPct val="90000"/>
              </a:lnSpc>
              <a:spcBef>
                <a:spcPts val="588"/>
              </a:spcBef>
              <a:spcAft>
                <a:spcPts val="0"/>
              </a:spcAft>
              <a:buClr>
                <a:schemeClr val="dk1"/>
              </a:buClr>
              <a:buSzPts val="1765"/>
              <a:buChar char="•"/>
              <a:defRPr sz="1961"/>
            </a:lvl2pPr>
            <a:lvl3pPr indent="-340671" lvl="2" marL="1371600" algn="l">
              <a:lnSpc>
                <a:spcPct val="90000"/>
              </a:lnSpc>
              <a:spcBef>
                <a:spcPts val="588"/>
              </a:spcBef>
              <a:spcAft>
                <a:spcPts val="0"/>
              </a:spcAft>
              <a:buClr>
                <a:schemeClr val="dk1"/>
              </a:buClr>
              <a:buSzPts val="1765"/>
              <a:buChar char="•"/>
              <a:defRPr sz="1961"/>
            </a:lvl3pPr>
            <a:lvl4pPr indent="-340671" lvl="3" marL="1828800" algn="l">
              <a:lnSpc>
                <a:spcPct val="90000"/>
              </a:lnSpc>
              <a:spcBef>
                <a:spcPts val="588"/>
              </a:spcBef>
              <a:spcAft>
                <a:spcPts val="0"/>
              </a:spcAft>
              <a:buClr>
                <a:schemeClr val="dk1"/>
              </a:buClr>
              <a:buSzPts val="1765"/>
              <a:buChar char="•"/>
              <a:defRPr sz="1961"/>
            </a:lvl4pPr>
            <a:lvl5pPr indent="-340671" lvl="4" marL="2286000" algn="l">
              <a:lnSpc>
                <a:spcPct val="90000"/>
              </a:lnSpc>
              <a:spcBef>
                <a:spcPts val="588"/>
              </a:spcBef>
              <a:spcAft>
                <a:spcPts val="0"/>
              </a:spcAft>
              <a:buClr>
                <a:schemeClr val="dk1"/>
              </a:buClr>
              <a:buSzPts val="1765"/>
              <a:buChar char="•"/>
              <a:defRPr sz="1961"/>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head with boxes">
  <p:cSld name="Title and subhead with boxes">
    <p:spTree>
      <p:nvGrpSpPr>
        <p:cNvPr id="310" name="Shape 310"/>
        <p:cNvGrpSpPr/>
        <p:nvPr/>
      </p:nvGrpSpPr>
      <p:grpSpPr>
        <a:xfrm>
          <a:off x="0" y="0"/>
          <a:ext cx="0" cy="0"/>
          <a:chOff x="0" y="0"/>
          <a:chExt cx="0" cy="0"/>
        </a:xfrm>
      </p:grpSpPr>
      <p:sp>
        <p:nvSpPr>
          <p:cNvPr id="311" name="Google Shape;311;p32"/>
          <p:cNvSpPr txBox="1"/>
          <p:nvPr>
            <p:ph idx="1" type="body"/>
          </p:nvPr>
        </p:nvSpPr>
        <p:spPr>
          <a:xfrm>
            <a:off x="4571767" y="2510345"/>
            <a:ext cx="2061777" cy="2062070"/>
          </a:xfrm>
          <a:prstGeom prst="rect">
            <a:avLst/>
          </a:prstGeom>
          <a:solidFill>
            <a:schemeClr val="accent4"/>
          </a:solidFill>
          <a:ln>
            <a:noFill/>
          </a:ln>
        </p:spPr>
        <p:txBody>
          <a:bodyPr anchorCtr="0" anchor="ctr" bIns="91425" lIns="365750" spcFirstLastPara="1" rIns="365750" wrap="square" tIns="91425">
            <a:noAutofit/>
          </a:bodyPr>
          <a:lstStyle>
            <a:lvl1pPr indent="-228600" lvl="0" marL="457200" algn="ctr">
              <a:lnSpc>
                <a:spcPct val="100000"/>
              </a:lnSpc>
              <a:spcBef>
                <a:spcPts val="588"/>
              </a:spcBef>
              <a:spcAft>
                <a:spcPts val="0"/>
              </a:spcAft>
              <a:buClr>
                <a:schemeClr val="lt1"/>
              </a:buClr>
              <a:buSzPts val="1765"/>
              <a:buNone/>
              <a:defRPr>
                <a:solidFill>
                  <a:schemeClr val="lt1"/>
                </a:solidFill>
              </a:defRPr>
            </a:lvl1pPr>
            <a:lvl2pPr indent="-331469" lvl="1" marL="914400" algn="l">
              <a:lnSpc>
                <a:spcPct val="90000"/>
              </a:lnSpc>
              <a:spcBef>
                <a:spcPts val="588"/>
              </a:spcBef>
              <a:spcAft>
                <a:spcPts val="0"/>
              </a:spcAft>
              <a:buClr>
                <a:schemeClr val="dk1"/>
              </a:buClr>
              <a:buSzPts val="1620"/>
              <a:buChar char="•"/>
              <a:defRPr/>
            </a:lvl2pPr>
            <a:lvl3pPr indent="-331469" lvl="2" marL="1371600" algn="l">
              <a:lnSpc>
                <a:spcPct val="90000"/>
              </a:lnSpc>
              <a:spcBef>
                <a:spcPts val="588"/>
              </a:spcBef>
              <a:spcAft>
                <a:spcPts val="0"/>
              </a:spcAft>
              <a:buClr>
                <a:schemeClr val="dk1"/>
              </a:buClr>
              <a:buSzPts val="1620"/>
              <a:buChar char="•"/>
              <a:defRPr/>
            </a:lvl3pPr>
            <a:lvl4pPr indent="-331469" lvl="3" marL="1828800" algn="l">
              <a:lnSpc>
                <a:spcPct val="90000"/>
              </a:lnSpc>
              <a:spcBef>
                <a:spcPts val="588"/>
              </a:spcBef>
              <a:spcAft>
                <a:spcPts val="0"/>
              </a:spcAft>
              <a:buClr>
                <a:schemeClr val="dk1"/>
              </a:buClr>
              <a:buSzPts val="1620"/>
              <a:buChar char="•"/>
              <a:defRPr/>
            </a:lvl4pPr>
            <a:lvl5pPr indent="-331470" lvl="4" marL="2286000" algn="l">
              <a:lnSpc>
                <a:spcPct val="90000"/>
              </a:lnSpc>
              <a:spcBef>
                <a:spcPts val="588"/>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2" name="Google Shape;312;p32"/>
          <p:cNvSpPr txBox="1"/>
          <p:nvPr>
            <p:ph idx="2" type="body"/>
          </p:nvPr>
        </p:nvSpPr>
        <p:spPr>
          <a:xfrm>
            <a:off x="2509990" y="2510345"/>
            <a:ext cx="2061777" cy="2062070"/>
          </a:xfrm>
          <a:prstGeom prst="rect">
            <a:avLst/>
          </a:prstGeom>
          <a:solidFill>
            <a:schemeClr val="accent3"/>
          </a:solidFill>
          <a:ln>
            <a:noFill/>
          </a:ln>
        </p:spPr>
        <p:txBody>
          <a:bodyPr anchorCtr="0" anchor="ctr" bIns="91425" lIns="365750" spcFirstLastPara="1" rIns="365750" wrap="square" tIns="91425">
            <a:noAutofit/>
          </a:bodyPr>
          <a:lstStyle>
            <a:lvl1pPr indent="-228600" lvl="0" marL="457200" algn="ctr">
              <a:lnSpc>
                <a:spcPct val="100000"/>
              </a:lnSpc>
              <a:spcBef>
                <a:spcPts val="588"/>
              </a:spcBef>
              <a:spcAft>
                <a:spcPts val="0"/>
              </a:spcAft>
              <a:buClr>
                <a:schemeClr val="lt1"/>
              </a:buClr>
              <a:buSzPts val="1765"/>
              <a:buNone/>
              <a:defRPr>
                <a:solidFill>
                  <a:schemeClr val="lt1"/>
                </a:solidFill>
              </a:defRPr>
            </a:lvl1pPr>
            <a:lvl2pPr indent="-331469" lvl="1" marL="914400" algn="l">
              <a:lnSpc>
                <a:spcPct val="90000"/>
              </a:lnSpc>
              <a:spcBef>
                <a:spcPts val="588"/>
              </a:spcBef>
              <a:spcAft>
                <a:spcPts val="0"/>
              </a:spcAft>
              <a:buClr>
                <a:schemeClr val="dk1"/>
              </a:buClr>
              <a:buSzPts val="1620"/>
              <a:buChar char="•"/>
              <a:defRPr/>
            </a:lvl2pPr>
            <a:lvl3pPr indent="-331469" lvl="2" marL="1371600" algn="l">
              <a:lnSpc>
                <a:spcPct val="90000"/>
              </a:lnSpc>
              <a:spcBef>
                <a:spcPts val="588"/>
              </a:spcBef>
              <a:spcAft>
                <a:spcPts val="0"/>
              </a:spcAft>
              <a:buClr>
                <a:schemeClr val="dk1"/>
              </a:buClr>
              <a:buSzPts val="1620"/>
              <a:buChar char="•"/>
              <a:defRPr/>
            </a:lvl3pPr>
            <a:lvl4pPr indent="-331469" lvl="3" marL="1828800" algn="l">
              <a:lnSpc>
                <a:spcPct val="90000"/>
              </a:lnSpc>
              <a:spcBef>
                <a:spcPts val="588"/>
              </a:spcBef>
              <a:spcAft>
                <a:spcPts val="0"/>
              </a:spcAft>
              <a:buClr>
                <a:schemeClr val="dk1"/>
              </a:buClr>
              <a:buSzPts val="1620"/>
              <a:buChar char="•"/>
              <a:defRPr/>
            </a:lvl4pPr>
            <a:lvl5pPr indent="-331470" lvl="4" marL="2286000" algn="l">
              <a:lnSpc>
                <a:spcPct val="90000"/>
              </a:lnSpc>
              <a:spcBef>
                <a:spcPts val="588"/>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3" name="Google Shape;313;p32"/>
          <p:cNvSpPr txBox="1"/>
          <p:nvPr>
            <p:ph idx="3" type="body"/>
          </p:nvPr>
        </p:nvSpPr>
        <p:spPr>
          <a:xfrm>
            <a:off x="448212" y="2510345"/>
            <a:ext cx="2061777" cy="2062070"/>
          </a:xfrm>
          <a:prstGeom prst="rect">
            <a:avLst/>
          </a:prstGeom>
          <a:solidFill>
            <a:schemeClr val="accent1"/>
          </a:solidFill>
          <a:ln>
            <a:noFill/>
          </a:ln>
        </p:spPr>
        <p:txBody>
          <a:bodyPr anchorCtr="0" anchor="ctr" bIns="91425" lIns="365750" spcFirstLastPara="1" rIns="365750" wrap="square" tIns="91425">
            <a:noAutofit/>
          </a:bodyPr>
          <a:lstStyle>
            <a:lvl1pPr indent="-228600" lvl="0" marL="457200" algn="ctr">
              <a:lnSpc>
                <a:spcPct val="100000"/>
              </a:lnSpc>
              <a:spcBef>
                <a:spcPts val="588"/>
              </a:spcBef>
              <a:spcAft>
                <a:spcPts val="0"/>
              </a:spcAft>
              <a:buClr>
                <a:schemeClr val="lt1"/>
              </a:buClr>
              <a:buSzPts val="1765"/>
              <a:buNone/>
              <a:defRPr>
                <a:solidFill>
                  <a:schemeClr val="lt1"/>
                </a:solidFill>
              </a:defRPr>
            </a:lvl1pPr>
            <a:lvl2pPr indent="-331469" lvl="1" marL="914400" algn="l">
              <a:lnSpc>
                <a:spcPct val="90000"/>
              </a:lnSpc>
              <a:spcBef>
                <a:spcPts val="588"/>
              </a:spcBef>
              <a:spcAft>
                <a:spcPts val="0"/>
              </a:spcAft>
              <a:buClr>
                <a:schemeClr val="dk1"/>
              </a:buClr>
              <a:buSzPts val="1620"/>
              <a:buChar char="•"/>
              <a:defRPr/>
            </a:lvl2pPr>
            <a:lvl3pPr indent="-331469" lvl="2" marL="1371600" algn="l">
              <a:lnSpc>
                <a:spcPct val="90000"/>
              </a:lnSpc>
              <a:spcBef>
                <a:spcPts val="588"/>
              </a:spcBef>
              <a:spcAft>
                <a:spcPts val="0"/>
              </a:spcAft>
              <a:buClr>
                <a:schemeClr val="dk1"/>
              </a:buClr>
              <a:buSzPts val="1620"/>
              <a:buChar char="•"/>
              <a:defRPr/>
            </a:lvl3pPr>
            <a:lvl4pPr indent="-331469" lvl="3" marL="1828800" algn="l">
              <a:lnSpc>
                <a:spcPct val="90000"/>
              </a:lnSpc>
              <a:spcBef>
                <a:spcPts val="588"/>
              </a:spcBef>
              <a:spcAft>
                <a:spcPts val="0"/>
              </a:spcAft>
              <a:buClr>
                <a:schemeClr val="dk1"/>
              </a:buClr>
              <a:buSzPts val="1620"/>
              <a:buChar char="•"/>
              <a:defRPr/>
            </a:lvl4pPr>
            <a:lvl5pPr indent="-331470" lvl="4" marL="2286000" algn="l">
              <a:lnSpc>
                <a:spcPct val="90000"/>
              </a:lnSpc>
              <a:spcBef>
                <a:spcPts val="588"/>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4" name="Google Shape;314;p32"/>
          <p:cNvSpPr txBox="1"/>
          <p:nvPr>
            <p:ph type="title"/>
          </p:nvPr>
        </p:nvSpPr>
        <p:spPr>
          <a:xfrm>
            <a:off x="358570" y="358621"/>
            <a:ext cx="11474238" cy="806897"/>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rgbClr val="0072C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5" name="Google Shape;315;p32"/>
          <p:cNvSpPr txBox="1"/>
          <p:nvPr>
            <p:ph idx="4" type="body"/>
          </p:nvPr>
        </p:nvSpPr>
        <p:spPr>
          <a:xfrm>
            <a:off x="358570" y="1165517"/>
            <a:ext cx="11474238" cy="806897"/>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588"/>
              </a:spcBef>
              <a:spcAft>
                <a:spcPts val="0"/>
              </a:spcAft>
              <a:buClr>
                <a:schemeClr val="dk1"/>
              </a:buClr>
              <a:buSzPts val="2471"/>
              <a:buNone/>
              <a:defRPr sz="2745">
                <a:solidFill>
                  <a:schemeClr val="dk1"/>
                </a:solidFill>
                <a:latin typeface="Quattrocento Sans"/>
                <a:ea typeface="Quattrocento Sans"/>
                <a:cs typeface="Quattrocento Sans"/>
                <a:sym typeface="Quattrocento Sans"/>
              </a:defRPr>
            </a:lvl1pPr>
            <a:lvl2pPr indent="-331469" lvl="1" marL="914400" algn="l">
              <a:lnSpc>
                <a:spcPct val="90000"/>
              </a:lnSpc>
              <a:spcBef>
                <a:spcPts val="588"/>
              </a:spcBef>
              <a:spcAft>
                <a:spcPts val="0"/>
              </a:spcAft>
              <a:buClr>
                <a:schemeClr val="dk1"/>
              </a:buClr>
              <a:buSzPts val="1620"/>
              <a:buChar char="•"/>
              <a:defRPr/>
            </a:lvl2pPr>
            <a:lvl3pPr indent="-331469" lvl="2" marL="1371600" algn="l">
              <a:lnSpc>
                <a:spcPct val="90000"/>
              </a:lnSpc>
              <a:spcBef>
                <a:spcPts val="588"/>
              </a:spcBef>
              <a:spcAft>
                <a:spcPts val="0"/>
              </a:spcAft>
              <a:buClr>
                <a:schemeClr val="dk1"/>
              </a:buClr>
              <a:buSzPts val="1620"/>
              <a:buChar char="•"/>
              <a:defRPr/>
            </a:lvl3pPr>
            <a:lvl4pPr indent="-331469" lvl="3" marL="1828800" algn="l">
              <a:lnSpc>
                <a:spcPct val="90000"/>
              </a:lnSpc>
              <a:spcBef>
                <a:spcPts val="588"/>
              </a:spcBef>
              <a:spcAft>
                <a:spcPts val="0"/>
              </a:spcAft>
              <a:buClr>
                <a:schemeClr val="dk1"/>
              </a:buClr>
              <a:buSzPts val="1620"/>
              <a:buChar char="•"/>
              <a:defRPr/>
            </a:lvl4pPr>
            <a:lvl5pPr indent="-331470" lvl="4" marL="2286000" algn="l">
              <a:lnSpc>
                <a:spcPct val="90000"/>
              </a:lnSpc>
              <a:spcBef>
                <a:spcPts val="588"/>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6" name="Google Shape;316;p32"/>
          <p:cNvSpPr txBox="1"/>
          <p:nvPr>
            <p:ph idx="5" type="body"/>
          </p:nvPr>
        </p:nvSpPr>
        <p:spPr>
          <a:xfrm>
            <a:off x="6633544" y="2510345"/>
            <a:ext cx="2061777" cy="2062070"/>
          </a:xfrm>
          <a:prstGeom prst="rect">
            <a:avLst/>
          </a:prstGeom>
          <a:solidFill>
            <a:schemeClr val="accent5"/>
          </a:solidFill>
          <a:ln>
            <a:noFill/>
          </a:ln>
        </p:spPr>
        <p:txBody>
          <a:bodyPr anchorCtr="0" anchor="ctr" bIns="91425" lIns="365750" spcFirstLastPara="1" rIns="365750" wrap="square" tIns="91425">
            <a:noAutofit/>
          </a:bodyPr>
          <a:lstStyle>
            <a:lvl1pPr indent="-228600" lvl="0" marL="457200" algn="ctr">
              <a:lnSpc>
                <a:spcPct val="100000"/>
              </a:lnSpc>
              <a:spcBef>
                <a:spcPts val="588"/>
              </a:spcBef>
              <a:spcAft>
                <a:spcPts val="0"/>
              </a:spcAft>
              <a:buClr>
                <a:schemeClr val="lt1"/>
              </a:buClr>
              <a:buSzPts val="1765"/>
              <a:buNone/>
              <a:defRPr>
                <a:solidFill>
                  <a:schemeClr val="lt1"/>
                </a:solidFill>
              </a:defRPr>
            </a:lvl1pPr>
            <a:lvl2pPr indent="-331469" lvl="1" marL="914400" algn="l">
              <a:lnSpc>
                <a:spcPct val="90000"/>
              </a:lnSpc>
              <a:spcBef>
                <a:spcPts val="588"/>
              </a:spcBef>
              <a:spcAft>
                <a:spcPts val="0"/>
              </a:spcAft>
              <a:buClr>
                <a:schemeClr val="dk1"/>
              </a:buClr>
              <a:buSzPts val="1620"/>
              <a:buChar char="•"/>
              <a:defRPr/>
            </a:lvl2pPr>
            <a:lvl3pPr indent="-331469" lvl="2" marL="1371600" algn="l">
              <a:lnSpc>
                <a:spcPct val="90000"/>
              </a:lnSpc>
              <a:spcBef>
                <a:spcPts val="588"/>
              </a:spcBef>
              <a:spcAft>
                <a:spcPts val="0"/>
              </a:spcAft>
              <a:buClr>
                <a:schemeClr val="dk1"/>
              </a:buClr>
              <a:buSzPts val="1620"/>
              <a:buChar char="•"/>
              <a:defRPr/>
            </a:lvl3pPr>
            <a:lvl4pPr indent="-331469" lvl="3" marL="1828800" algn="l">
              <a:lnSpc>
                <a:spcPct val="90000"/>
              </a:lnSpc>
              <a:spcBef>
                <a:spcPts val="588"/>
              </a:spcBef>
              <a:spcAft>
                <a:spcPts val="0"/>
              </a:spcAft>
              <a:buClr>
                <a:schemeClr val="dk1"/>
              </a:buClr>
              <a:buSzPts val="1620"/>
              <a:buChar char="•"/>
              <a:defRPr/>
            </a:lvl4pPr>
            <a:lvl5pPr indent="-331470" lvl="4" marL="2286000" algn="l">
              <a:lnSpc>
                <a:spcPct val="90000"/>
              </a:lnSpc>
              <a:spcBef>
                <a:spcPts val="588"/>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317" name="Google Shape;317;p32"/>
          <p:cNvPicPr preferRelativeResize="0"/>
          <p:nvPr/>
        </p:nvPicPr>
        <p:blipFill rotWithShape="1">
          <a:blip r:embed="rId2">
            <a:alphaModFix/>
          </a:blip>
          <a:srcRect b="0" l="0" r="0" t="0"/>
          <a:stretch/>
        </p:blipFill>
        <p:spPr>
          <a:xfrm>
            <a:off x="3098668" y="4952827"/>
            <a:ext cx="8752592" cy="1905173"/>
          </a:xfrm>
          <a:prstGeom prst="rect">
            <a:avLst/>
          </a:prstGeom>
          <a:noFill/>
          <a:ln>
            <a:noFill/>
          </a:ln>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Alternate">
  <p:cSld name="Photo layout Alternate">
    <p:spTree>
      <p:nvGrpSpPr>
        <p:cNvPr id="318" name="Shape 318"/>
        <p:cNvGrpSpPr/>
        <p:nvPr/>
      </p:nvGrpSpPr>
      <p:grpSpPr>
        <a:xfrm>
          <a:off x="0" y="0"/>
          <a:ext cx="0" cy="0"/>
          <a:chOff x="0" y="0"/>
          <a:chExt cx="0" cy="0"/>
        </a:xfrm>
      </p:grpSpPr>
      <p:sp>
        <p:nvSpPr>
          <p:cNvPr id="319" name="Google Shape;319;p33"/>
          <p:cNvSpPr txBox="1"/>
          <p:nvPr>
            <p:ph type="title"/>
          </p:nvPr>
        </p:nvSpPr>
        <p:spPr>
          <a:xfrm>
            <a:off x="6454259" y="358621"/>
            <a:ext cx="5378549" cy="1524138"/>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rgbClr val="0072C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0" name="Google Shape;320;p33"/>
          <p:cNvSpPr/>
          <p:nvPr>
            <p:ph idx="2" type="pic"/>
          </p:nvPr>
        </p:nvSpPr>
        <p:spPr>
          <a:xfrm>
            <a:off x="0" y="0"/>
            <a:ext cx="6095689" cy="6858623"/>
          </a:xfrm>
          <a:prstGeom prst="rect">
            <a:avLst/>
          </a:prstGeom>
          <a:noFill/>
          <a:ln>
            <a:noFill/>
          </a:ln>
        </p:spPr>
      </p:sp>
      <p:sp>
        <p:nvSpPr>
          <p:cNvPr id="321" name="Google Shape;321;p33"/>
          <p:cNvSpPr txBox="1"/>
          <p:nvPr>
            <p:ph idx="1" type="body"/>
          </p:nvPr>
        </p:nvSpPr>
        <p:spPr>
          <a:xfrm>
            <a:off x="6454259" y="2062070"/>
            <a:ext cx="5378549" cy="1850186"/>
          </a:xfrm>
          <a:prstGeom prst="rect">
            <a:avLst/>
          </a:prstGeom>
          <a:noFill/>
          <a:ln>
            <a:noFill/>
          </a:ln>
        </p:spPr>
        <p:txBody>
          <a:bodyPr anchorCtr="0" anchor="t" bIns="91425" lIns="91425" spcFirstLastPara="1" rIns="91425" wrap="square" tIns="91425">
            <a:spAutoFit/>
          </a:bodyPr>
          <a:lstStyle>
            <a:lvl1pPr indent="-331470" lvl="0" marL="457200" algn="l">
              <a:lnSpc>
                <a:spcPct val="90000"/>
              </a:lnSpc>
              <a:spcBef>
                <a:spcPts val="588"/>
              </a:spcBef>
              <a:spcAft>
                <a:spcPts val="0"/>
              </a:spcAft>
              <a:buClr>
                <a:schemeClr val="dk1"/>
              </a:buClr>
              <a:buSzPts val="1620"/>
              <a:buChar char="•"/>
              <a:defRPr/>
            </a:lvl1pPr>
            <a:lvl2pPr indent="-331469" lvl="1" marL="914400" algn="l">
              <a:lnSpc>
                <a:spcPct val="90000"/>
              </a:lnSpc>
              <a:spcBef>
                <a:spcPts val="588"/>
              </a:spcBef>
              <a:spcAft>
                <a:spcPts val="0"/>
              </a:spcAft>
              <a:buClr>
                <a:schemeClr val="dk1"/>
              </a:buClr>
              <a:buSzPts val="1620"/>
              <a:buChar char="•"/>
              <a:defRPr/>
            </a:lvl2pPr>
            <a:lvl3pPr indent="-331469" lvl="2" marL="1371600" algn="l">
              <a:lnSpc>
                <a:spcPct val="90000"/>
              </a:lnSpc>
              <a:spcBef>
                <a:spcPts val="588"/>
              </a:spcBef>
              <a:spcAft>
                <a:spcPts val="0"/>
              </a:spcAft>
              <a:buClr>
                <a:schemeClr val="dk1"/>
              </a:buClr>
              <a:buSzPts val="1620"/>
              <a:buChar char="•"/>
              <a:defRPr/>
            </a:lvl3pPr>
            <a:lvl4pPr indent="-331469" lvl="3" marL="1828800" algn="l">
              <a:lnSpc>
                <a:spcPct val="90000"/>
              </a:lnSpc>
              <a:spcBef>
                <a:spcPts val="588"/>
              </a:spcBef>
              <a:spcAft>
                <a:spcPts val="0"/>
              </a:spcAft>
              <a:buClr>
                <a:schemeClr val="dk1"/>
              </a:buClr>
              <a:buSzPts val="1620"/>
              <a:buChar char="•"/>
              <a:defRPr/>
            </a:lvl4pPr>
            <a:lvl5pPr indent="-331470" lvl="4" marL="2286000" algn="l">
              <a:lnSpc>
                <a:spcPct val="90000"/>
              </a:lnSpc>
              <a:spcBef>
                <a:spcPts val="588"/>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llustration A">
  <p:cSld name="Text and illustration A">
    <p:spTree>
      <p:nvGrpSpPr>
        <p:cNvPr id="322" name="Shape 322"/>
        <p:cNvGrpSpPr/>
        <p:nvPr/>
      </p:nvGrpSpPr>
      <p:grpSpPr>
        <a:xfrm>
          <a:off x="0" y="0"/>
          <a:ext cx="0" cy="0"/>
          <a:chOff x="0" y="0"/>
          <a:chExt cx="0" cy="0"/>
        </a:xfrm>
      </p:grpSpPr>
      <p:pic>
        <p:nvPicPr>
          <p:cNvPr id="323" name="Google Shape;323;p34"/>
          <p:cNvPicPr preferRelativeResize="0"/>
          <p:nvPr/>
        </p:nvPicPr>
        <p:blipFill rotWithShape="1">
          <a:blip r:embed="rId2">
            <a:alphaModFix/>
          </a:blip>
          <a:srcRect b="0" l="0" r="0" t="0"/>
          <a:stretch/>
        </p:blipFill>
        <p:spPr>
          <a:xfrm>
            <a:off x="0" y="0"/>
            <a:ext cx="12191377" cy="6858623"/>
          </a:xfrm>
          <a:prstGeom prst="rect">
            <a:avLst/>
          </a:prstGeom>
          <a:noFill/>
          <a:ln>
            <a:noFill/>
          </a:ln>
        </p:spPr>
      </p:pic>
      <p:sp>
        <p:nvSpPr>
          <p:cNvPr id="324" name="Google Shape;324;p34"/>
          <p:cNvSpPr txBox="1"/>
          <p:nvPr>
            <p:ph type="title"/>
          </p:nvPr>
        </p:nvSpPr>
        <p:spPr>
          <a:xfrm>
            <a:off x="358570" y="717242"/>
            <a:ext cx="7619611" cy="603538"/>
          </a:xfrm>
          <a:prstGeom prst="rect">
            <a:avLst/>
          </a:prstGeom>
          <a:noFill/>
          <a:ln>
            <a:noFill/>
          </a:ln>
        </p:spPr>
        <p:txBody>
          <a:bodyPr anchorCtr="0" anchor="t" bIns="91425" lIns="91425" spcFirstLastPara="1" rIns="91425" wrap="square" tIns="91425">
            <a:spAutoFit/>
          </a:bodyPr>
          <a:lstStyle>
            <a:lvl1pPr lvl="0" algn="l">
              <a:lnSpc>
                <a:spcPct val="100000"/>
              </a:lnSpc>
              <a:spcBef>
                <a:spcPts val="0"/>
              </a:spcBef>
              <a:spcAft>
                <a:spcPts val="0"/>
              </a:spcAft>
              <a:buClr>
                <a:srgbClr val="282828"/>
              </a:buClr>
              <a:buSzPts val="2745"/>
              <a:buFont typeface="Quattrocento Sans"/>
              <a:buNone/>
              <a:defRPr sz="2745">
                <a:solidFill>
                  <a:srgbClr val="282828"/>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25" name="Google Shape;325;p34"/>
          <p:cNvPicPr preferRelativeResize="0"/>
          <p:nvPr/>
        </p:nvPicPr>
        <p:blipFill rotWithShape="1">
          <a:blip r:embed="rId3">
            <a:alphaModFix/>
          </a:blip>
          <a:srcRect b="0" l="0" r="0" t="0"/>
          <a:stretch/>
        </p:blipFill>
        <p:spPr>
          <a:xfrm>
            <a:off x="4404745" y="3429311"/>
            <a:ext cx="7201599" cy="3436783"/>
          </a:xfrm>
          <a:prstGeom prst="rect">
            <a:avLst/>
          </a:prstGeom>
          <a:noFill/>
          <a:ln>
            <a:noFill/>
          </a:ln>
        </p:spPr>
      </p:pic>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llustration B">
  <p:cSld name="Text and illustration B">
    <p:spTree>
      <p:nvGrpSpPr>
        <p:cNvPr id="326" name="Shape 326"/>
        <p:cNvGrpSpPr/>
        <p:nvPr/>
      </p:nvGrpSpPr>
      <p:grpSpPr>
        <a:xfrm>
          <a:off x="0" y="0"/>
          <a:ext cx="0" cy="0"/>
          <a:chOff x="0" y="0"/>
          <a:chExt cx="0" cy="0"/>
        </a:xfrm>
      </p:grpSpPr>
      <p:pic>
        <p:nvPicPr>
          <p:cNvPr id="327" name="Google Shape;327;p35"/>
          <p:cNvPicPr preferRelativeResize="0"/>
          <p:nvPr/>
        </p:nvPicPr>
        <p:blipFill rotWithShape="1">
          <a:blip r:embed="rId2">
            <a:alphaModFix/>
          </a:blip>
          <a:srcRect b="0" l="0" r="0" t="0"/>
          <a:stretch/>
        </p:blipFill>
        <p:spPr>
          <a:xfrm>
            <a:off x="0" y="0"/>
            <a:ext cx="12191377" cy="6858623"/>
          </a:xfrm>
          <a:prstGeom prst="rect">
            <a:avLst/>
          </a:prstGeom>
          <a:noFill/>
          <a:ln>
            <a:noFill/>
          </a:ln>
        </p:spPr>
      </p:pic>
      <p:sp>
        <p:nvSpPr>
          <p:cNvPr id="328" name="Google Shape;328;p35"/>
          <p:cNvSpPr txBox="1"/>
          <p:nvPr>
            <p:ph type="title"/>
          </p:nvPr>
        </p:nvSpPr>
        <p:spPr>
          <a:xfrm>
            <a:off x="4213197" y="717242"/>
            <a:ext cx="7619611" cy="603538"/>
          </a:xfrm>
          <a:prstGeom prst="rect">
            <a:avLst/>
          </a:prstGeom>
          <a:noFill/>
          <a:ln>
            <a:noFill/>
          </a:ln>
        </p:spPr>
        <p:txBody>
          <a:bodyPr anchorCtr="0" anchor="t" bIns="91425" lIns="91425" spcFirstLastPara="1" rIns="91425" wrap="square" tIns="91425">
            <a:spAutoFit/>
          </a:bodyPr>
          <a:lstStyle>
            <a:lvl1pPr lvl="0" algn="r">
              <a:lnSpc>
                <a:spcPct val="100000"/>
              </a:lnSpc>
              <a:spcBef>
                <a:spcPts val="0"/>
              </a:spcBef>
              <a:spcAft>
                <a:spcPts val="0"/>
              </a:spcAft>
              <a:buClr>
                <a:srgbClr val="282828"/>
              </a:buClr>
              <a:buSzPts val="2745"/>
              <a:buFont typeface="Quattrocento Sans"/>
              <a:buNone/>
              <a:defRPr sz="2745">
                <a:solidFill>
                  <a:srgbClr val="282828"/>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29" name="Google Shape;329;p35"/>
          <p:cNvPicPr preferRelativeResize="0"/>
          <p:nvPr/>
        </p:nvPicPr>
        <p:blipFill rotWithShape="1">
          <a:blip r:embed="rId3">
            <a:alphaModFix/>
          </a:blip>
          <a:srcRect b="0" l="0" r="0" t="0"/>
          <a:stretch/>
        </p:blipFill>
        <p:spPr>
          <a:xfrm>
            <a:off x="642749" y="3204861"/>
            <a:ext cx="7316971" cy="2988507"/>
          </a:xfrm>
          <a:prstGeom prst="rect">
            <a:avLst/>
          </a:prstGeom>
          <a:noFill/>
          <a:ln>
            <a:noFill/>
          </a:ln>
        </p:spPr>
      </p:pic>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ccent color 1">
  <p:cSld name="Section title accent color 1">
    <p:bg>
      <p:bgPr>
        <a:solidFill>
          <a:srgbClr val="0072C6"/>
        </a:solidFill>
      </p:bgPr>
    </p:bg>
    <p:spTree>
      <p:nvGrpSpPr>
        <p:cNvPr id="330" name="Shape 330"/>
        <p:cNvGrpSpPr/>
        <p:nvPr/>
      </p:nvGrpSpPr>
      <p:grpSpPr>
        <a:xfrm>
          <a:off x="0" y="0"/>
          <a:ext cx="0" cy="0"/>
          <a:chOff x="0" y="0"/>
          <a:chExt cx="0" cy="0"/>
        </a:xfrm>
      </p:grpSpPr>
      <p:sp>
        <p:nvSpPr>
          <p:cNvPr id="331" name="Google Shape;331;p36"/>
          <p:cNvSpPr txBox="1"/>
          <p:nvPr>
            <p:ph type="title"/>
          </p:nvPr>
        </p:nvSpPr>
        <p:spPr>
          <a:xfrm>
            <a:off x="358570" y="1075863"/>
            <a:ext cx="7171399" cy="1158793"/>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7058"/>
              <a:buFont typeface="Quattrocento Sans"/>
              <a:buNone/>
              <a:defRPr sz="7058">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lide">
  <p:cSld name="Video slide">
    <p:bg>
      <p:bgPr>
        <a:solidFill>
          <a:srgbClr val="282828"/>
        </a:solidFill>
      </p:bgPr>
    </p:bg>
    <p:spTree>
      <p:nvGrpSpPr>
        <p:cNvPr id="332" name="Shape 332"/>
        <p:cNvGrpSpPr/>
        <p:nvPr/>
      </p:nvGrpSpPr>
      <p:grpSpPr>
        <a:xfrm>
          <a:off x="0" y="0"/>
          <a:ext cx="0" cy="0"/>
          <a:chOff x="0" y="0"/>
          <a:chExt cx="0" cy="0"/>
        </a:xfrm>
      </p:grpSpPr>
      <p:sp>
        <p:nvSpPr>
          <p:cNvPr id="333" name="Google Shape;333;p37"/>
          <p:cNvSpPr txBox="1"/>
          <p:nvPr>
            <p:ph type="title"/>
          </p:nvPr>
        </p:nvSpPr>
        <p:spPr>
          <a:xfrm>
            <a:off x="269240" y="1186356"/>
            <a:ext cx="9859116" cy="1158793"/>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7058"/>
              <a:buFont typeface="Quattrocento Sans"/>
              <a:buNone/>
              <a:defRPr b="0" sz="7058"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3400">
        <p:fade thruBlk="1"/>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34" name="Shape 334"/>
        <p:cNvGrpSpPr/>
        <p:nvPr/>
      </p:nvGrpSpPr>
      <p:grpSpPr>
        <a:xfrm>
          <a:off x="0" y="0"/>
          <a:ext cx="0" cy="0"/>
          <a:chOff x="0" y="0"/>
          <a:chExt cx="0" cy="0"/>
        </a:xfrm>
      </p:grpSpPr>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ccent color 1">
  <p:cSld name="Blank accent color 1">
    <p:bg>
      <p:bgPr>
        <a:solidFill>
          <a:srgbClr val="0072C6"/>
        </a:solidFill>
      </p:bgPr>
    </p:bg>
    <p:spTree>
      <p:nvGrpSpPr>
        <p:cNvPr id="335" name="Shape 335"/>
        <p:cNvGrpSpPr/>
        <p:nvPr/>
      </p:nvGrpSpPr>
      <p:grpSpPr>
        <a:xfrm>
          <a:off x="0" y="0"/>
          <a:ext cx="0" cy="0"/>
          <a:chOff x="0" y="0"/>
          <a:chExt cx="0" cy="0"/>
        </a:xfrm>
      </p:grpSpPr>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eloper code layout">
  <p:cSld name="Developer code layout">
    <p:spTree>
      <p:nvGrpSpPr>
        <p:cNvPr id="336" name="Shape 336"/>
        <p:cNvGrpSpPr/>
        <p:nvPr/>
      </p:nvGrpSpPr>
      <p:grpSpPr>
        <a:xfrm>
          <a:off x="0" y="0"/>
          <a:ext cx="0" cy="0"/>
          <a:chOff x="0" y="0"/>
          <a:chExt cx="0" cy="0"/>
        </a:xfrm>
      </p:grpSpPr>
      <p:sp>
        <p:nvSpPr>
          <p:cNvPr id="337" name="Google Shape;337;p40"/>
          <p:cNvSpPr txBox="1"/>
          <p:nvPr>
            <p:ph type="title"/>
          </p:nvPr>
        </p:nvSpPr>
        <p:spPr>
          <a:xfrm>
            <a:off x="358570" y="358621"/>
            <a:ext cx="11474238" cy="89655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rgbClr val="0072C6"/>
              </a:buClr>
              <a:buSzPts val="470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8" name="Google Shape;338;p40"/>
          <p:cNvSpPr txBox="1"/>
          <p:nvPr>
            <p:ph idx="1" type="body"/>
          </p:nvPr>
        </p:nvSpPr>
        <p:spPr>
          <a:xfrm>
            <a:off x="358570" y="1344828"/>
            <a:ext cx="11474238" cy="2003747"/>
          </a:xfrm>
          <a:prstGeom prst="rect">
            <a:avLst/>
          </a:prstGeom>
          <a:noFill/>
          <a:ln>
            <a:noFill/>
          </a:ln>
        </p:spPr>
        <p:txBody>
          <a:bodyPr anchorCtr="0" anchor="t" bIns="91425" lIns="91425" spcFirstLastPara="1" rIns="91425" wrap="square" tIns="91425">
            <a:spAutoFit/>
          </a:bodyPr>
          <a:lstStyle>
            <a:lvl1pPr indent="-228600" lvl="0" marL="457200" algn="l">
              <a:lnSpc>
                <a:spcPct val="90000"/>
              </a:lnSpc>
              <a:spcBef>
                <a:spcPts val="588"/>
              </a:spcBef>
              <a:spcAft>
                <a:spcPts val="0"/>
              </a:spcAft>
              <a:buClr>
                <a:srgbClr val="000000"/>
              </a:buClr>
              <a:buSzPts val="2823"/>
              <a:buNone/>
              <a:defRPr sz="3137">
                <a:solidFill>
                  <a:srgbClr val="000000"/>
                </a:solidFill>
                <a:latin typeface="Consolas"/>
                <a:ea typeface="Consolas"/>
                <a:cs typeface="Consolas"/>
                <a:sym typeface="Consolas"/>
              </a:defRPr>
            </a:lvl1pPr>
            <a:lvl2pPr indent="-228600" lvl="1" marL="914400" algn="l">
              <a:lnSpc>
                <a:spcPct val="90000"/>
              </a:lnSpc>
              <a:spcBef>
                <a:spcPts val="588"/>
              </a:spcBef>
              <a:spcAft>
                <a:spcPts val="0"/>
              </a:spcAft>
              <a:buClr>
                <a:srgbClr val="000000"/>
              </a:buClr>
              <a:buSzPts val="1765"/>
              <a:buNone/>
              <a:defRPr>
                <a:solidFill>
                  <a:srgbClr val="000000"/>
                </a:solidFill>
                <a:latin typeface="Consolas"/>
                <a:ea typeface="Consolas"/>
                <a:cs typeface="Consolas"/>
                <a:sym typeface="Consolas"/>
              </a:defRPr>
            </a:lvl2pPr>
            <a:lvl3pPr indent="-228600" lvl="2" marL="1371600" algn="l">
              <a:lnSpc>
                <a:spcPct val="90000"/>
              </a:lnSpc>
              <a:spcBef>
                <a:spcPts val="588"/>
              </a:spcBef>
              <a:spcAft>
                <a:spcPts val="0"/>
              </a:spcAft>
              <a:buClr>
                <a:srgbClr val="000000"/>
              </a:buClr>
              <a:buSzPts val="1765"/>
              <a:buNone/>
              <a:defRPr>
                <a:solidFill>
                  <a:srgbClr val="000000"/>
                </a:solidFill>
                <a:latin typeface="Consolas"/>
                <a:ea typeface="Consolas"/>
                <a:cs typeface="Consolas"/>
                <a:sym typeface="Consolas"/>
              </a:defRPr>
            </a:lvl3pPr>
            <a:lvl4pPr indent="-228600" lvl="3" marL="1828800" algn="l">
              <a:lnSpc>
                <a:spcPct val="90000"/>
              </a:lnSpc>
              <a:spcBef>
                <a:spcPts val="588"/>
              </a:spcBef>
              <a:spcAft>
                <a:spcPts val="0"/>
              </a:spcAft>
              <a:buClr>
                <a:srgbClr val="000000"/>
              </a:buClr>
              <a:buSzPts val="1765"/>
              <a:buNone/>
              <a:defRPr>
                <a:solidFill>
                  <a:srgbClr val="000000"/>
                </a:solidFill>
                <a:latin typeface="Consolas"/>
                <a:ea typeface="Consolas"/>
                <a:cs typeface="Consolas"/>
                <a:sym typeface="Consolas"/>
              </a:defRPr>
            </a:lvl4pPr>
            <a:lvl5pPr indent="-228600" lvl="4" marL="2286000" algn="l">
              <a:lnSpc>
                <a:spcPct val="90000"/>
              </a:lnSpc>
              <a:spcBef>
                <a:spcPts val="588"/>
              </a:spcBef>
              <a:spcAft>
                <a:spcPts val="0"/>
              </a:spcAft>
              <a:buClr>
                <a:srgbClr val="000000"/>
              </a:buClr>
              <a:buSzPts val="1765"/>
              <a:buNone/>
              <a:defRPr>
                <a:solidFill>
                  <a:srgbClr val="000000"/>
                </a:solidFill>
                <a:latin typeface="Consolas"/>
                <a:ea typeface="Consolas"/>
                <a:cs typeface="Consolas"/>
                <a:sym typeface="Consola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logo slide">
  <p:cSld name="Closing logo slide">
    <p:bg>
      <p:bgPr>
        <a:solidFill>
          <a:srgbClr val="0072C6"/>
        </a:solidFill>
      </p:bgPr>
    </p:bg>
    <p:spTree>
      <p:nvGrpSpPr>
        <p:cNvPr id="339" name="Shape 339"/>
        <p:cNvGrpSpPr/>
        <p:nvPr/>
      </p:nvGrpSpPr>
      <p:grpSpPr>
        <a:xfrm>
          <a:off x="0" y="0"/>
          <a:ext cx="0" cy="0"/>
          <a:chOff x="0" y="0"/>
          <a:chExt cx="0" cy="0"/>
        </a:xfrm>
      </p:grpSpPr>
      <p:sp>
        <p:nvSpPr>
          <p:cNvPr id="340" name="Google Shape;340;p41"/>
          <p:cNvSpPr txBox="1"/>
          <p:nvPr/>
        </p:nvSpPr>
        <p:spPr>
          <a:xfrm>
            <a:off x="343940" y="5446242"/>
            <a:ext cx="11474238" cy="1086369"/>
          </a:xfrm>
          <a:prstGeom prst="rect">
            <a:avLst/>
          </a:prstGeom>
          <a:noFill/>
          <a:ln>
            <a:noFill/>
          </a:ln>
        </p:spPr>
        <p:txBody>
          <a:bodyPr anchorCtr="0" anchor="t" bIns="89625" lIns="89625" spcFirstLastPara="1" rIns="89625" wrap="square" tIns="89625">
            <a:spAutoFit/>
          </a:bodyPr>
          <a:lstStyle/>
          <a:p>
            <a:pPr indent="0" lvl="0" marL="0" marR="0" rtl="0" algn="l">
              <a:spcBef>
                <a:spcPts val="0"/>
              </a:spcBef>
              <a:spcAft>
                <a:spcPts val="0"/>
              </a:spcAft>
              <a:buNone/>
            </a:pPr>
            <a:r>
              <a:rPr lang="en-US" sz="980">
                <a:solidFill>
                  <a:schemeClr val="lt1"/>
                </a:solidFill>
                <a:latin typeface="Quattrocento Sans"/>
                <a:ea typeface="Quattrocento Sans"/>
                <a:cs typeface="Quattrocento Sans"/>
                <a:sym typeface="Quattrocento Sans"/>
              </a:rPr>
              <a:t>© 2019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endParaRPr/>
          </a:p>
          <a:p>
            <a:pPr indent="0" lvl="0" marL="0" marR="0" rtl="0" algn="l">
              <a:spcBef>
                <a:spcPts val="0"/>
              </a:spcBef>
              <a:spcAft>
                <a:spcPts val="0"/>
              </a:spcAft>
              <a:buNone/>
            </a:pPr>
            <a:r>
              <a:t/>
            </a:r>
            <a:endParaRPr sz="980">
              <a:solidFill>
                <a:schemeClr val="lt1"/>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US" sz="980">
                <a:solidFill>
                  <a:schemeClr val="lt1"/>
                </a:solidFill>
                <a:latin typeface="Quattrocento Sans"/>
                <a:ea typeface="Quattrocento Sans"/>
                <a:cs typeface="Quattrocento Sans"/>
                <a:sym typeface="Quattrocento Sans"/>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endParaRPr/>
          </a:p>
        </p:txBody>
      </p:sp>
      <p:pic>
        <p:nvPicPr>
          <p:cNvPr id="341" name="Google Shape;341;p41"/>
          <p:cNvPicPr preferRelativeResize="0"/>
          <p:nvPr/>
        </p:nvPicPr>
        <p:blipFill rotWithShape="1">
          <a:blip r:embed="rId2">
            <a:alphaModFix/>
          </a:blip>
          <a:srcRect b="0" l="0" r="0" t="0"/>
          <a:stretch/>
        </p:blipFill>
        <p:spPr>
          <a:xfrm>
            <a:off x="450202" y="3083653"/>
            <a:ext cx="3223861" cy="690695"/>
          </a:xfrm>
          <a:prstGeom prst="rect">
            <a:avLst/>
          </a:prstGeom>
          <a:noFill/>
          <a:ln>
            <a:noFill/>
          </a:ln>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notes slide layout">
  <p:cSld name="Black notes slide layout">
    <p:bg>
      <p:bgPr>
        <a:solidFill>
          <a:srgbClr val="000000"/>
        </a:solidFill>
      </p:bgPr>
    </p:bg>
    <p:spTree>
      <p:nvGrpSpPr>
        <p:cNvPr id="342" name="Shape 342"/>
        <p:cNvGrpSpPr/>
        <p:nvPr/>
      </p:nvGrpSpPr>
      <p:grpSpPr>
        <a:xfrm>
          <a:off x="0" y="0"/>
          <a:ext cx="0" cy="0"/>
          <a:chOff x="0" y="0"/>
          <a:chExt cx="0" cy="0"/>
        </a:xfrm>
      </p:grpSpPr>
      <p:sp>
        <p:nvSpPr>
          <p:cNvPr id="343" name="Google Shape;343;p42"/>
          <p:cNvSpPr txBox="1"/>
          <p:nvPr>
            <p:ph idx="1" type="body"/>
          </p:nvPr>
        </p:nvSpPr>
        <p:spPr>
          <a:xfrm>
            <a:off x="358570" y="1344828"/>
            <a:ext cx="11474238" cy="1840792"/>
          </a:xfrm>
          <a:prstGeom prst="rect">
            <a:avLst/>
          </a:prstGeom>
          <a:noFill/>
          <a:ln>
            <a:noFill/>
          </a:ln>
        </p:spPr>
        <p:txBody>
          <a:bodyPr anchorCtr="0" anchor="t" bIns="91425" lIns="91425" spcFirstLastPara="1" rIns="91425" wrap="square" tIns="91425">
            <a:spAutoFit/>
          </a:bodyPr>
          <a:lstStyle>
            <a:lvl1pPr indent="-340671" lvl="0" marL="457200" algn="l">
              <a:lnSpc>
                <a:spcPct val="90000"/>
              </a:lnSpc>
              <a:spcBef>
                <a:spcPts val="588"/>
              </a:spcBef>
              <a:spcAft>
                <a:spcPts val="0"/>
              </a:spcAft>
              <a:buClr>
                <a:schemeClr val="lt1"/>
              </a:buClr>
              <a:buSzPts val="1765"/>
              <a:buFont typeface="Arial"/>
              <a:buChar char="•"/>
              <a:defRPr sz="1961">
                <a:solidFill>
                  <a:schemeClr val="lt1"/>
                </a:solidFill>
                <a:latin typeface="Quattrocento Sans"/>
                <a:ea typeface="Quattrocento Sans"/>
                <a:cs typeface="Quattrocento Sans"/>
                <a:sym typeface="Quattrocento Sans"/>
              </a:defRPr>
            </a:lvl1pPr>
            <a:lvl2pPr indent="-340671" lvl="1" marL="914400" algn="l">
              <a:lnSpc>
                <a:spcPct val="90000"/>
              </a:lnSpc>
              <a:spcBef>
                <a:spcPts val="588"/>
              </a:spcBef>
              <a:spcAft>
                <a:spcPts val="0"/>
              </a:spcAft>
              <a:buClr>
                <a:schemeClr val="lt1"/>
              </a:buClr>
              <a:buSzPts val="1765"/>
              <a:buFont typeface="Arial"/>
              <a:buChar char="•"/>
              <a:defRPr sz="1961">
                <a:solidFill>
                  <a:schemeClr val="lt1"/>
                </a:solidFill>
                <a:latin typeface="Quattrocento Sans"/>
                <a:ea typeface="Quattrocento Sans"/>
                <a:cs typeface="Quattrocento Sans"/>
                <a:sym typeface="Quattrocento Sans"/>
              </a:defRPr>
            </a:lvl2pPr>
            <a:lvl3pPr indent="-340671" lvl="2" marL="1371600" algn="l">
              <a:lnSpc>
                <a:spcPct val="90000"/>
              </a:lnSpc>
              <a:spcBef>
                <a:spcPts val="588"/>
              </a:spcBef>
              <a:spcAft>
                <a:spcPts val="0"/>
              </a:spcAft>
              <a:buClr>
                <a:schemeClr val="lt1"/>
              </a:buClr>
              <a:buSzPts val="1765"/>
              <a:buFont typeface="Arial"/>
              <a:buChar char="•"/>
              <a:defRPr sz="1961">
                <a:solidFill>
                  <a:schemeClr val="lt1"/>
                </a:solidFill>
                <a:latin typeface="Quattrocento Sans"/>
                <a:ea typeface="Quattrocento Sans"/>
                <a:cs typeface="Quattrocento Sans"/>
                <a:sym typeface="Quattrocento Sans"/>
              </a:defRPr>
            </a:lvl3pPr>
            <a:lvl4pPr indent="-340671" lvl="3" marL="1828800" algn="l">
              <a:lnSpc>
                <a:spcPct val="90000"/>
              </a:lnSpc>
              <a:spcBef>
                <a:spcPts val="588"/>
              </a:spcBef>
              <a:spcAft>
                <a:spcPts val="0"/>
              </a:spcAft>
              <a:buClr>
                <a:schemeClr val="lt1"/>
              </a:buClr>
              <a:buSzPts val="1765"/>
              <a:buFont typeface="Arial"/>
              <a:buChar char="•"/>
              <a:defRPr sz="1961">
                <a:solidFill>
                  <a:schemeClr val="lt1"/>
                </a:solidFill>
                <a:latin typeface="Quattrocento Sans"/>
                <a:ea typeface="Quattrocento Sans"/>
                <a:cs typeface="Quattrocento Sans"/>
                <a:sym typeface="Quattrocento Sans"/>
              </a:defRPr>
            </a:lvl4pPr>
            <a:lvl5pPr indent="-340671" lvl="4" marL="2286000" algn="l">
              <a:lnSpc>
                <a:spcPct val="90000"/>
              </a:lnSpc>
              <a:spcBef>
                <a:spcPts val="588"/>
              </a:spcBef>
              <a:spcAft>
                <a:spcPts val="0"/>
              </a:spcAft>
              <a:buClr>
                <a:schemeClr val="lt1"/>
              </a:buClr>
              <a:buSzPts val="1765"/>
              <a:buFont typeface="Arial"/>
              <a:buChar char="•"/>
              <a:defRPr sz="1961">
                <a:solidFill>
                  <a:schemeClr val="lt1"/>
                </a:solidFill>
                <a:latin typeface="Quattrocento Sans"/>
                <a:ea typeface="Quattrocento Sans"/>
                <a:cs typeface="Quattrocento Sans"/>
                <a:sym typeface="Quattrocento Sans"/>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44" name="Google Shape;344;p42"/>
          <p:cNvSpPr txBox="1"/>
          <p:nvPr>
            <p:ph idx="2" type="body"/>
          </p:nvPr>
        </p:nvSpPr>
        <p:spPr>
          <a:xfrm>
            <a:off x="1" y="6141381"/>
            <a:ext cx="12192001" cy="717242"/>
          </a:xfrm>
          <a:prstGeom prst="rect">
            <a:avLst/>
          </a:prstGeom>
          <a:solidFill>
            <a:srgbClr val="FFFF99"/>
          </a:solidFill>
          <a:ln>
            <a:noFill/>
          </a:ln>
        </p:spPr>
        <p:txBody>
          <a:bodyPr anchorCtr="0" anchor="ctr" bIns="91425" lIns="365750" spcFirstLastPara="1" rIns="365750" wrap="square" tIns="91425">
            <a:noAutofit/>
          </a:bodyPr>
          <a:lstStyle>
            <a:lvl1pPr indent="-228600" lvl="0" marL="457200" algn="r">
              <a:lnSpc>
                <a:spcPct val="90000"/>
              </a:lnSpc>
              <a:spcBef>
                <a:spcPts val="588"/>
              </a:spcBef>
              <a:spcAft>
                <a:spcPts val="0"/>
              </a:spcAft>
              <a:buClr>
                <a:srgbClr val="000000"/>
              </a:buClr>
              <a:buSzPts val="2823"/>
              <a:buFont typeface="Arial"/>
              <a:buNone/>
              <a:defRPr sz="3137">
                <a:solidFill>
                  <a:srgbClr val="000000"/>
                </a:solidFill>
                <a:latin typeface="Quattrocento Sans"/>
                <a:ea typeface="Quattrocento Sans"/>
                <a:cs typeface="Quattrocento Sans"/>
                <a:sym typeface="Quattrocento Sans"/>
              </a:defRPr>
            </a:lvl1pPr>
            <a:lvl2pPr indent="-331469" lvl="1" marL="914400" algn="l">
              <a:lnSpc>
                <a:spcPct val="90000"/>
              </a:lnSpc>
              <a:spcBef>
                <a:spcPts val="588"/>
              </a:spcBef>
              <a:spcAft>
                <a:spcPts val="0"/>
              </a:spcAft>
              <a:buClr>
                <a:schemeClr val="lt1"/>
              </a:buClr>
              <a:buSzPts val="1620"/>
              <a:buChar char="•"/>
              <a:defRPr/>
            </a:lvl2pPr>
            <a:lvl3pPr indent="-331469" lvl="2" marL="1371600" algn="l">
              <a:lnSpc>
                <a:spcPct val="90000"/>
              </a:lnSpc>
              <a:spcBef>
                <a:spcPts val="588"/>
              </a:spcBef>
              <a:spcAft>
                <a:spcPts val="0"/>
              </a:spcAft>
              <a:buClr>
                <a:schemeClr val="lt1"/>
              </a:buClr>
              <a:buSzPts val="1620"/>
              <a:buChar char="•"/>
              <a:defRPr/>
            </a:lvl3pPr>
            <a:lvl4pPr indent="-331469" lvl="3" marL="1828800" algn="l">
              <a:lnSpc>
                <a:spcPct val="90000"/>
              </a:lnSpc>
              <a:spcBef>
                <a:spcPts val="588"/>
              </a:spcBef>
              <a:spcAft>
                <a:spcPts val="0"/>
              </a:spcAft>
              <a:buClr>
                <a:schemeClr val="lt1"/>
              </a:buClr>
              <a:buSzPts val="1620"/>
              <a:buChar char="•"/>
              <a:defRPr/>
            </a:lvl4pPr>
            <a:lvl5pPr indent="-331470" lvl="4" marL="2286000" algn="l">
              <a:lnSpc>
                <a:spcPct val="90000"/>
              </a:lnSpc>
              <a:spcBef>
                <a:spcPts val="588"/>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45" name="Google Shape;345;p42"/>
          <p:cNvSpPr txBox="1"/>
          <p:nvPr>
            <p:ph type="title"/>
          </p:nvPr>
        </p:nvSpPr>
        <p:spPr>
          <a:xfrm>
            <a:off x="358570" y="358621"/>
            <a:ext cx="11474238" cy="89655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4705"/>
              <a:buFont typeface="Quattrocento Sans"/>
              <a:buNone/>
              <a:defRPr>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p:cSld name="Section Title 2">
    <p:bg>
      <p:bgPr>
        <a:solidFill>
          <a:schemeClr val="lt1"/>
        </a:solidFill>
      </p:bgPr>
    </p:bg>
    <p:spTree>
      <p:nvGrpSpPr>
        <p:cNvPr id="346" name="Shape 346"/>
        <p:cNvGrpSpPr/>
        <p:nvPr/>
      </p:nvGrpSpPr>
      <p:grpSpPr>
        <a:xfrm>
          <a:off x="0" y="0"/>
          <a:ext cx="0" cy="0"/>
          <a:chOff x="0" y="0"/>
          <a:chExt cx="0" cy="0"/>
        </a:xfrm>
      </p:grpSpPr>
      <p:sp>
        <p:nvSpPr>
          <p:cNvPr id="347" name="Google Shape;347;p43"/>
          <p:cNvSpPr txBox="1"/>
          <p:nvPr>
            <p:ph type="title"/>
          </p:nvPr>
        </p:nvSpPr>
        <p:spPr>
          <a:xfrm>
            <a:off x="585216" y="3035808"/>
            <a:ext cx="9144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3600"/>
              <a:buFont typeface="Quattrocento Sans"/>
              <a:buNone/>
              <a:defRPr b="0" sz="360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Photo 2">
  <p:cSld name="Square Photo 2">
    <p:spTree>
      <p:nvGrpSpPr>
        <p:cNvPr id="348" name="Shape 348"/>
        <p:cNvGrpSpPr/>
        <p:nvPr/>
      </p:nvGrpSpPr>
      <p:grpSpPr>
        <a:xfrm>
          <a:off x="0" y="0"/>
          <a:ext cx="0" cy="0"/>
          <a:chOff x="0" y="0"/>
          <a:chExt cx="0" cy="0"/>
        </a:xfrm>
      </p:grpSpPr>
      <p:pic>
        <p:nvPicPr>
          <p:cNvPr descr="This photo is a 'placeholder' only. Drag or drop your photo here, or click and tap the center to insert a photo." id="349" name="Google Shape;349;p44"/>
          <p:cNvPicPr preferRelativeResize="0"/>
          <p:nvPr>
            <p:ph idx="2" type="pic"/>
          </p:nvPr>
        </p:nvPicPr>
        <p:blipFill/>
        <p:spPr>
          <a:xfrm>
            <a:off x="5334001" y="0"/>
            <a:ext cx="6858000" cy="6858000"/>
          </a:xfrm>
          <a:prstGeom prst="rect">
            <a:avLst/>
          </a:prstGeom>
          <a:blipFill rotWithShape="1">
            <a:blip r:embed="rId2">
              <a:alphaModFix/>
            </a:blip>
            <a:stretch>
              <a:fillRect b="0" l="0" r="0" t="0"/>
            </a:stretch>
          </a:blipFill>
          <a:ln>
            <a:noFill/>
          </a:ln>
        </p:spPr>
      </p:pic>
      <p:sp>
        <p:nvSpPr>
          <p:cNvPr id="350" name="Google Shape;350;p44"/>
          <p:cNvSpPr txBox="1"/>
          <p:nvPr>
            <p:ph type="title"/>
          </p:nvPr>
        </p:nvSpPr>
        <p:spPr>
          <a:xfrm>
            <a:off x="588264" y="2996526"/>
            <a:ext cx="4163125" cy="327251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rgbClr val="0072C6"/>
              </a:buClr>
              <a:buSzPts val="2800"/>
              <a:buFont typeface="Quattrocento Sans"/>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pos="3360">
          <p15:clr>
            <a:srgbClr val="FBAE40"/>
          </p15:clr>
        </p15:guide>
        <p15:guide id="2" orient="horz" pos="1877">
          <p15:clr>
            <a:srgbClr val="5ACBF0"/>
          </p15:clr>
        </p15:guide>
        <p15:guide id="3" pos="3731">
          <p15:clr>
            <a:srgbClr val="C35EA4"/>
          </p15:clr>
        </p15:guide>
        <p15:guide id="4" pos="2993">
          <p15:clr>
            <a:srgbClr val="5ACBF0"/>
          </p15:clr>
        </p15:guide>
        <p15:guide id="5"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hoto_Option">
  <p:cSld name="2_Title Slide Photo_Option">
    <p:bg>
      <p:bgPr>
        <a:solidFill>
          <a:srgbClr val="000000"/>
        </a:solidFill>
      </p:bgPr>
    </p:bg>
    <p:spTree>
      <p:nvGrpSpPr>
        <p:cNvPr id="351" name="Shape 351"/>
        <p:cNvGrpSpPr/>
        <p:nvPr/>
      </p:nvGrpSpPr>
      <p:grpSpPr>
        <a:xfrm>
          <a:off x="0" y="0"/>
          <a:ext cx="0" cy="0"/>
          <a:chOff x="0" y="0"/>
          <a:chExt cx="0" cy="0"/>
        </a:xfrm>
      </p:grpSpPr>
      <p:sp>
        <p:nvSpPr>
          <p:cNvPr id="352" name="Google Shape;352;p45"/>
          <p:cNvSpPr txBox="1"/>
          <p:nvPr>
            <p:ph type="title"/>
          </p:nvPr>
        </p:nvSpPr>
        <p:spPr>
          <a:xfrm>
            <a:off x="269303" y="2084173"/>
            <a:ext cx="6274911" cy="999376"/>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lt1"/>
              </a:buClr>
              <a:buSzPts val="5293"/>
              <a:buFont typeface="Quattrocento Sans"/>
              <a:buNone/>
              <a:defRPr sz="5293">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3" name="Google Shape;353;p45"/>
          <p:cNvSpPr txBox="1"/>
          <p:nvPr>
            <p:ph idx="1" type="body"/>
          </p:nvPr>
        </p:nvSpPr>
        <p:spPr>
          <a:xfrm>
            <a:off x="267683" y="3883635"/>
            <a:ext cx="6276530" cy="1793104"/>
          </a:xfrm>
          <a:prstGeom prst="rect">
            <a:avLst/>
          </a:prstGeom>
          <a:noFill/>
          <a:ln>
            <a:noFill/>
          </a:ln>
        </p:spPr>
        <p:txBody>
          <a:bodyPr anchorCtr="0" anchor="t" bIns="109725" lIns="91425" spcFirstLastPara="1" rIns="91425" wrap="square" tIns="109725">
            <a:noAutofit/>
          </a:bodyPr>
          <a:lstStyle>
            <a:lvl1pPr indent="-228600" lvl="0" marL="457200" algn="l">
              <a:lnSpc>
                <a:spcPct val="90000"/>
              </a:lnSpc>
              <a:spcBef>
                <a:spcPts val="0"/>
              </a:spcBef>
              <a:spcAft>
                <a:spcPts val="0"/>
              </a:spcAft>
              <a:buClr>
                <a:schemeClr val="lt1"/>
              </a:buClr>
              <a:buSzPts val="2822"/>
              <a:buNone/>
              <a:defRPr sz="3136">
                <a:solidFill>
                  <a:schemeClr val="lt1"/>
                </a:solidFill>
              </a:defRPr>
            </a:lvl1pPr>
            <a:lvl2pPr indent="-331469" lvl="1" marL="914400" algn="l">
              <a:lnSpc>
                <a:spcPct val="90000"/>
              </a:lnSpc>
              <a:spcBef>
                <a:spcPts val="588"/>
              </a:spcBef>
              <a:spcAft>
                <a:spcPts val="0"/>
              </a:spcAft>
              <a:buClr>
                <a:schemeClr val="lt1"/>
              </a:buClr>
              <a:buSzPts val="1620"/>
              <a:buChar char="•"/>
              <a:defRPr/>
            </a:lvl2pPr>
            <a:lvl3pPr indent="-331469" lvl="2" marL="1371600" algn="l">
              <a:lnSpc>
                <a:spcPct val="90000"/>
              </a:lnSpc>
              <a:spcBef>
                <a:spcPts val="588"/>
              </a:spcBef>
              <a:spcAft>
                <a:spcPts val="0"/>
              </a:spcAft>
              <a:buClr>
                <a:schemeClr val="lt1"/>
              </a:buClr>
              <a:buSzPts val="1620"/>
              <a:buChar char="•"/>
              <a:defRPr/>
            </a:lvl3pPr>
            <a:lvl4pPr indent="-331469" lvl="3" marL="1828800" algn="l">
              <a:lnSpc>
                <a:spcPct val="90000"/>
              </a:lnSpc>
              <a:spcBef>
                <a:spcPts val="588"/>
              </a:spcBef>
              <a:spcAft>
                <a:spcPts val="0"/>
              </a:spcAft>
              <a:buClr>
                <a:schemeClr val="lt1"/>
              </a:buClr>
              <a:buSzPts val="1620"/>
              <a:buChar char="•"/>
              <a:defRPr/>
            </a:lvl4pPr>
            <a:lvl5pPr indent="-331470" lvl="4" marL="2286000" algn="l">
              <a:lnSpc>
                <a:spcPct val="90000"/>
              </a:lnSpc>
              <a:spcBef>
                <a:spcPts val="588"/>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grpSp>
        <p:nvGrpSpPr>
          <p:cNvPr id="354" name="Google Shape;354;p45"/>
          <p:cNvGrpSpPr/>
          <p:nvPr/>
        </p:nvGrpSpPr>
        <p:grpSpPr>
          <a:xfrm>
            <a:off x="459102" y="470067"/>
            <a:ext cx="1419662" cy="304828"/>
            <a:chOff x="457200" y="1643393"/>
            <a:chExt cx="4492753" cy="964540"/>
          </a:xfrm>
        </p:grpSpPr>
        <p:pic>
          <p:nvPicPr>
            <p:cNvPr id="355" name="Google Shape;355;p45"/>
            <p:cNvPicPr preferRelativeResize="0"/>
            <p:nvPr/>
          </p:nvPicPr>
          <p:blipFill rotWithShape="1">
            <a:blip r:embed="rId2">
              <a:alphaModFix/>
            </a:blip>
            <a:srcRect b="0" l="0" r="0" t="0"/>
            <a:stretch/>
          </p:blipFill>
          <p:spPr>
            <a:xfrm>
              <a:off x="457200" y="1643393"/>
              <a:ext cx="964540" cy="964540"/>
            </a:xfrm>
            <a:prstGeom prst="rect">
              <a:avLst/>
            </a:prstGeom>
            <a:noFill/>
            <a:ln>
              <a:noFill/>
            </a:ln>
          </p:spPr>
        </p:pic>
        <p:sp>
          <p:nvSpPr>
            <p:cNvPr id="356" name="Google Shape;356;p45"/>
            <p:cNvSpPr/>
            <p:nvPr/>
          </p:nvSpPr>
          <p:spPr>
            <a:xfrm>
              <a:off x="1703514" y="1792710"/>
              <a:ext cx="3246439" cy="635329"/>
            </a:xfrm>
            <a:custGeom>
              <a:rect b="b" l="l" r="r" t="t"/>
              <a:pathLst>
                <a:path extrusionOk="0" h="220" w="1139">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29">
                <a:solidFill>
                  <a:schemeClr val="lt1"/>
                </a:solidFill>
                <a:latin typeface="Quattrocento Sans"/>
                <a:ea typeface="Quattrocento Sans"/>
                <a:cs typeface="Quattrocento Sans"/>
                <a:sym typeface="Quattrocento Sans"/>
              </a:endParaRPr>
            </a:p>
          </p:txBody>
        </p:sp>
      </p:grpSp>
      <p:sp>
        <p:nvSpPr>
          <p:cNvPr descr="A black and silver text on a screen&#10;&#10;Description automatically generated" id="357" name="Google Shape;357;p45"/>
          <p:cNvSpPr/>
          <p:nvPr/>
        </p:nvSpPr>
        <p:spPr>
          <a:xfrm>
            <a:off x="5460026" y="0"/>
            <a:ext cx="6731975" cy="6858000"/>
          </a:xfrm>
          <a:prstGeom prst="rect">
            <a:avLst/>
          </a:prstGeom>
          <a:solidFill>
            <a:srgbClr val="FFFFFF"/>
          </a:solid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hoto_Option">
  <p:cSld name="3_Title Slide Photo_Option">
    <p:bg>
      <p:bgPr>
        <a:solidFill>
          <a:srgbClr val="000000"/>
        </a:solidFill>
      </p:bgPr>
    </p:bg>
    <p:spTree>
      <p:nvGrpSpPr>
        <p:cNvPr id="358" name="Shape 358"/>
        <p:cNvGrpSpPr/>
        <p:nvPr/>
      </p:nvGrpSpPr>
      <p:grpSpPr>
        <a:xfrm>
          <a:off x="0" y="0"/>
          <a:ext cx="0" cy="0"/>
          <a:chOff x="0" y="0"/>
          <a:chExt cx="0" cy="0"/>
        </a:xfrm>
      </p:grpSpPr>
      <p:sp>
        <p:nvSpPr>
          <p:cNvPr id="359" name="Google Shape;359;p46"/>
          <p:cNvSpPr txBox="1"/>
          <p:nvPr>
            <p:ph type="title"/>
          </p:nvPr>
        </p:nvSpPr>
        <p:spPr>
          <a:xfrm>
            <a:off x="269303" y="2084173"/>
            <a:ext cx="6274911" cy="999376"/>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lt1"/>
              </a:buClr>
              <a:buSzPts val="5293"/>
              <a:buFont typeface="Quattrocento Sans"/>
              <a:buNone/>
              <a:defRPr sz="5293">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0" name="Google Shape;360;p46"/>
          <p:cNvSpPr txBox="1"/>
          <p:nvPr>
            <p:ph idx="1" type="body"/>
          </p:nvPr>
        </p:nvSpPr>
        <p:spPr>
          <a:xfrm>
            <a:off x="267683" y="3883635"/>
            <a:ext cx="6276530" cy="1793104"/>
          </a:xfrm>
          <a:prstGeom prst="rect">
            <a:avLst/>
          </a:prstGeom>
          <a:noFill/>
          <a:ln>
            <a:noFill/>
          </a:ln>
        </p:spPr>
        <p:txBody>
          <a:bodyPr anchorCtr="0" anchor="t" bIns="109725" lIns="91425" spcFirstLastPara="1" rIns="91425" wrap="square" tIns="109725">
            <a:noAutofit/>
          </a:bodyPr>
          <a:lstStyle>
            <a:lvl1pPr indent="-228600" lvl="0" marL="457200" algn="l">
              <a:lnSpc>
                <a:spcPct val="90000"/>
              </a:lnSpc>
              <a:spcBef>
                <a:spcPts val="0"/>
              </a:spcBef>
              <a:spcAft>
                <a:spcPts val="0"/>
              </a:spcAft>
              <a:buClr>
                <a:schemeClr val="lt1"/>
              </a:buClr>
              <a:buSzPts val="2822"/>
              <a:buNone/>
              <a:defRPr sz="3136">
                <a:solidFill>
                  <a:schemeClr val="lt1"/>
                </a:solidFill>
              </a:defRPr>
            </a:lvl1pPr>
            <a:lvl2pPr indent="-331469" lvl="1" marL="914400" algn="l">
              <a:lnSpc>
                <a:spcPct val="90000"/>
              </a:lnSpc>
              <a:spcBef>
                <a:spcPts val="588"/>
              </a:spcBef>
              <a:spcAft>
                <a:spcPts val="0"/>
              </a:spcAft>
              <a:buClr>
                <a:schemeClr val="lt1"/>
              </a:buClr>
              <a:buSzPts val="1620"/>
              <a:buChar char="•"/>
              <a:defRPr/>
            </a:lvl2pPr>
            <a:lvl3pPr indent="-331469" lvl="2" marL="1371600" algn="l">
              <a:lnSpc>
                <a:spcPct val="90000"/>
              </a:lnSpc>
              <a:spcBef>
                <a:spcPts val="588"/>
              </a:spcBef>
              <a:spcAft>
                <a:spcPts val="0"/>
              </a:spcAft>
              <a:buClr>
                <a:schemeClr val="lt1"/>
              </a:buClr>
              <a:buSzPts val="1620"/>
              <a:buChar char="•"/>
              <a:defRPr/>
            </a:lvl3pPr>
            <a:lvl4pPr indent="-331469" lvl="3" marL="1828800" algn="l">
              <a:lnSpc>
                <a:spcPct val="90000"/>
              </a:lnSpc>
              <a:spcBef>
                <a:spcPts val="588"/>
              </a:spcBef>
              <a:spcAft>
                <a:spcPts val="0"/>
              </a:spcAft>
              <a:buClr>
                <a:schemeClr val="lt1"/>
              </a:buClr>
              <a:buSzPts val="1620"/>
              <a:buChar char="•"/>
              <a:defRPr/>
            </a:lvl4pPr>
            <a:lvl5pPr indent="-331470" lvl="4" marL="2286000" algn="l">
              <a:lnSpc>
                <a:spcPct val="90000"/>
              </a:lnSpc>
              <a:spcBef>
                <a:spcPts val="588"/>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grpSp>
        <p:nvGrpSpPr>
          <p:cNvPr id="361" name="Google Shape;361;p46"/>
          <p:cNvGrpSpPr/>
          <p:nvPr/>
        </p:nvGrpSpPr>
        <p:grpSpPr>
          <a:xfrm>
            <a:off x="459102" y="470067"/>
            <a:ext cx="1419662" cy="304828"/>
            <a:chOff x="457200" y="1643393"/>
            <a:chExt cx="4492753" cy="964540"/>
          </a:xfrm>
        </p:grpSpPr>
        <p:pic>
          <p:nvPicPr>
            <p:cNvPr id="362" name="Google Shape;362;p46"/>
            <p:cNvPicPr preferRelativeResize="0"/>
            <p:nvPr/>
          </p:nvPicPr>
          <p:blipFill rotWithShape="1">
            <a:blip r:embed="rId2">
              <a:alphaModFix/>
            </a:blip>
            <a:srcRect b="0" l="0" r="0" t="0"/>
            <a:stretch/>
          </p:blipFill>
          <p:spPr>
            <a:xfrm>
              <a:off x="457200" y="1643393"/>
              <a:ext cx="964540" cy="964540"/>
            </a:xfrm>
            <a:prstGeom prst="rect">
              <a:avLst/>
            </a:prstGeom>
            <a:noFill/>
            <a:ln>
              <a:noFill/>
            </a:ln>
          </p:spPr>
        </p:pic>
        <p:sp>
          <p:nvSpPr>
            <p:cNvPr id="363" name="Google Shape;363;p46"/>
            <p:cNvSpPr/>
            <p:nvPr/>
          </p:nvSpPr>
          <p:spPr>
            <a:xfrm>
              <a:off x="1703514" y="1792710"/>
              <a:ext cx="3246439" cy="635329"/>
            </a:xfrm>
            <a:custGeom>
              <a:rect b="b" l="l" r="r" t="t"/>
              <a:pathLst>
                <a:path extrusionOk="0" h="220" w="1139">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29">
                <a:solidFill>
                  <a:schemeClr val="lt1"/>
                </a:solidFill>
                <a:latin typeface="Quattrocento Sans"/>
                <a:ea typeface="Quattrocento Sans"/>
                <a:cs typeface="Quattrocento Sans"/>
                <a:sym typeface="Quattrocento Sans"/>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quare photo 2">
  <p:cSld name="Title square photo 2">
    <p:bg>
      <p:bgPr>
        <a:solidFill>
          <a:schemeClr val="lt1"/>
        </a:solidFill>
      </p:bgPr>
    </p:bg>
    <p:spTree>
      <p:nvGrpSpPr>
        <p:cNvPr id="364" name="Shape 364"/>
        <p:cNvGrpSpPr/>
        <p:nvPr/>
      </p:nvGrpSpPr>
      <p:grpSpPr>
        <a:xfrm>
          <a:off x="0" y="0"/>
          <a:ext cx="0" cy="0"/>
          <a:chOff x="0" y="0"/>
          <a:chExt cx="0" cy="0"/>
        </a:xfrm>
      </p:grpSpPr>
      <p:pic>
        <p:nvPicPr>
          <p:cNvPr descr="Microsoft logo, gray text version" id="365" name="Google Shape;365;p47"/>
          <p:cNvPicPr preferRelativeResize="0"/>
          <p:nvPr/>
        </p:nvPicPr>
        <p:blipFill rotWithShape="1">
          <a:blip r:embed="rId2">
            <a:alphaModFix/>
          </a:blip>
          <a:srcRect b="0" l="0" r="0" t="0"/>
          <a:stretch/>
        </p:blipFill>
        <p:spPr>
          <a:xfrm>
            <a:off x="584200" y="585789"/>
            <a:ext cx="1366440" cy="292608"/>
          </a:xfrm>
          <a:prstGeom prst="rect">
            <a:avLst/>
          </a:prstGeom>
          <a:noFill/>
          <a:ln>
            <a:noFill/>
          </a:ln>
        </p:spPr>
      </p:pic>
      <p:sp>
        <p:nvSpPr>
          <p:cNvPr id="366" name="Google Shape;366;p47"/>
          <p:cNvSpPr txBox="1"/>
          <p:nvPr>
            <p:ph type="title"/>
          </p:nvPr>
        </p:nvSpPr>
        <p:spPr>
          <a:xfrm>
            <a:off x="588263" y="1397011"/>
            <a:ext cx="4167887" cy="2136525"/>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rgbClr val="0072C6"/>
              </a:buClr>
              <a:buSzPts val="470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7" name="Google Shape;367;p47"/>
          <p:cNvSpPr txBox="1"/>
          <p:nvPr>
            <p:ph idx="1" type="body"/>
          </p:nvPr>
        </p:nvSpPr>
        <p:spPr>
          <a:xfrm>
            <a:off x="582042" y="3962400"/>
            <a:ext cx="4164583" cy="304725"/>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indent="-331469" lvl="1" marL="914400" algn="l">
              <a:lnSpc>
                <a:spcPct val="90000"/>
              </a:lnSpc>
              <a:spcBef>
                <a:spcPts val="588"/>
              </a:spcBef>
              <a:spcAft>
                <a:spcPts val="0"/>
              </a:spcAft>
              <a:buClr>
                <a:schemeClr val="dk1"/>
              </a:buClr>
              <a:buSzPts val="1620"/>
              <a:buChar char="•"/>
              <a:defRPr/>
            </a:lvl2pPr>
            <a:lvl3pPr indent="-331469" lvl="2" marL="1371600" algn="l">
              <a:lnSpc>
                <a:spcPct val="90000"/>
              </a:lnSpc>
              <a:spcBef>
                <a:spcPts val="588"/>
              </a:spcBef>
              <a:spcAft>
                <a:spcPts val="0"/>
              </a:spcAft>
              <a:buClr>
                <a:schemeClr val="dk1"/>
              </a:buClr>
              <a:buSzPts val="1620"/>
              <a:buChar char="•"/>
              <a:defRPr/>
            </a:lvl3pPr>
            <a:lvl4pPr indent="-331469" lvl="3" marL="1828800" algn="l">
              <a:lnSpc>
                <a:spcPct val="90000"/>
              </a:lnSpc>
              <a:spcBef>
                <a:spcPts val="588"/>
              </a:spcBef>
              <a:spcAft>
                <a:spcPts val="0"/>
              </a:spcAft>
              <a:buClr>
                <a:schemeClr val="dk1"/>
              </a:buClr>
              <a:buSzPts val="1620"/>
              <a:buChar char="•"/>
              <a:defRPr/>
            </a:lvl4pPr>
            <a:lvl5pPr indent="-331470" lvl="4" marL="2286000" algn="l">
              <a:lnSpc>
                <a:spcPct val="90000"/>
              </a:lnSpc>
              <a:spcBef>
                <a:spcPts val="588"/>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496">
          <p15:clr>
            <a:srgbClr val="5ACBF0"/>
          </p15:clr>
        </p15:guide>
        <p15:guide id="2" pos="3360">
          <p15:clr>
            <a:srgbClr val="FBAE40"/>
          </p15:clr>
        </p15:guide>
        <p15:guide id="3" orient="horz" pos="2160">
          <p15:clr>
            <a:srgbClr val="FBAE40"/>
          </p15:clr>
        </p15:guide>
        <p15:guide id="4" orient="horz" pos="2229">
          <p15:clr>
            <a:srgbClr val="5ACBF0"/>
          </p15:clr>
        </p15:guide>
        <p15:guide id="5"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368" name="Shape 368"/>
        <p:cNvGrpSpPr/>
        <p:nvPr/>
      </p:nvGrpSpPr>
      <p:grpSpPr>
        <a:xfrm>
          <a:off x="0" y="0"/>
          <a:ext cx="0" cy="0"/>
          <a:chOff x="0" y="0"/>
          <a:chExt cx="0" cy="0"/>
        </a:xfrm>
      </p:grpSpPr>
      <p:sp>
        <p:nvSpPr>
          <p:cNvPr id="369" name="Google Shape;369;p48"/>
          <p:cNvSpPr txBox="1"/>
          <p:nvPr>
            <p:ph type="title"/>
          </p:nvPr>
        </p:nvSpPr>
        <p:spPr>
          <a:xfrm>
            <a:off x="358570" y="358621"/>
            <a:ext cx="11474238" cy="89655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rgbClr val="0072C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0" name="Google Shape;370;p48"/>
          <p:cNvSpPr txBox="1"/>
          <p:nvPr>
            <p:ph idx="1" type="body"/>
          </p:nvPr>
        </p:nvSpPr>
        <p:spPr>
          <a:xfrm>
            <a:off x="358570" y="1255173"/>
            <a:ext cx="11474238" cy="1793104"/>
          </a:xfrm>
          <a:prstGeom prst="rect">
            <a:avLst/>
          </a:prstGeom>
          <a:noFill/>
          <a:ln>
            <a:noFill/>
          </a:ln>
        </p:spPr>
        <p:txBody>
          <a:bodyPr anchorCtr="0" anchor="t" bIns="91425" lIns="91425" spcFirstLastPara="1" rIns="91425" wrap="square" tIns="91425">
            <a:noAutofit/>
          </a:bodyPr>
          <a:lstStyle>
            <a:lvl1pPr indent="-331470" lvl="0" marL="457200" algn="l">
              <a:lnSpc>
                <a:spcPct val="90000"/>
              </a:lnSpc>
              <a:spcBef>
                <a:spcPts val="588"/>
              </a:spcBef>
              <a:spcAft>
                <a:spcPts val="0"/>
              </a:spcAft>
              <a:buClr>
                <a:schemeClr val="dk1"/>
              </a:buClr>
              <a:buSzPts val="1620"/>
              <a:buChar char="•"/>
              <a:defRPr/>
            </a:lvl1pPr>
            <a:lvl2pPr indent="-331469" lvl="1" marL="914400" algn="l">
              <a:lnSpc>
                <a:spcPct val="90000"/>
              </a:lnSpc>
              <a:spcBef>
                <a:spcPts val="588"/>
              </a:spcBef>
              <a:spcAft>
                <a:spcPts val="0"/>
              </a:spcAft>
              <a:buClr>
                <a:schemeClr val="dk1"/>
              </a:buClr>
              <a:buSzPts val="1620"/>
              <a:buChar char="•"/>
              <a:defRPr/>
            </a:lvl2pPr>
            <a:lvl3pPr indent="-331469" lvl="2" marL="1371600" algn="l">
              <a:lnSpc>
                <a:spcPct val="90000"/>
              </a:lnSpc>
              <a:spcBef>
                <a:spcPts val="588"/>
              </a:spcBef>
              <a:spcAft>
                <a:spcPts val="0"/>
              </a:spcAft>
              <a:buClr>
                <a:schemeClr val="dk1"/>
              </a:buClr>
              <a:buSzPts val="1620"/>
              <a:buChar char="•"/>
              <a:defRPr/>
            </a:lvl3pPr>
            <a:lvl4pPr indent="-331469" lvl="3" marL="1828800" algn="l">
              <a:lnSpc>
                <a:spcPct val="90000"/>
              </a:lnSpc>
              <a:spcBef>
                <a:spcPts val="588"/>
              </a:spcBef>
              <a:spcAft>
                <a:spcPts val="0"/>
              </a:spcAft>
              <a:buClr>
                <a:schemeClr val="dk1"/>
              </a:buClr>
              <a:buSzPts val="1620"/>
              <a:buChar char="•"/>
              <a:defRPr/>
            </a:lvl4pPr>
            <a:lvl5pPr indent="-331470" lvl="4" marL="2286000" algn="l">
              <a:lnSpc>
                <a:spcPct val="90000"/>
              </a:lnSpc>
              <a:spcBef>
                <a:spcPts val="588"/>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1" name="Google Shape;371;p4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372" name="Google Shape;372;p48"/>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373" name="Google Shape;373;p4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Quattrocento Sans"/>
                <a:ea typeface="Quattrocento Sans"/>
                <a:cs typeface="Quattrocento Sans"/>
                <a:sym typeface="Quattrocento Sans"/>
              </a:defRPr>
            </a:lvl1pPr>
            <a:lvl2pPr indent="0" lvl="1" marL="0" marR="0" rtl="0" algn="l">
              <a:spcBef>
                <a:spcPts val="0"/>
              </a:spcBef>
              <a:buNone/>
              <a:defRPr sz="1800">
                <a:solidFill>
                  <a:schemeClr val="dk1"/>
                </a:solidFill>
                <a:latin typeface="Quattrocento Sans"/>
                <a:ea typeface="Quattrocento Sans"/>
                <a:cs typeface="Quattrocento Sans"/>
                <a:sym typeface="Quattrocento Sans"/>
              </a:defRPr>
            </a:lvl2pPr>
            <a:lvl3pPr indent="0" lvl="2" marL="0" marR="0" rtl="0" algn="l">
              <a:spcBef>
                <a:spcPts val="0"/>
              </a:spcBef>
              <a:buNone/>
              <a:defRPr sz="1800">
                <a:solidFill>
                  <a:schemeClr val="dk1"/>
                </a:solidFill>
                <a:latin typeface="Quattrocento Sans"/>
                <a:ea typeface="Quattrocento Sans"/>
                <a:cs typeface="Quattrocento Sans"/>
                <a:sym typeface="Quattrocento Sans"/>
              </a:defRPr>
            </a:lvl3pPr>
            <a:lvl4pPr indent="0" lvl="3" marL="0" marR="0" rtl="0" algn="l">
              <a:spcBef>
                <a:spcPts val="0"/>
              </a:spcBef>
              <a:buNone/>
              <a:defRPr sz="1800">
                <a:solidFill>
                  <a:schemeClr val="dk1"/>
                </a:solidFill>
                <a:latin typeface="Quattrocento Sans"/>
                <a:ea typeface="Quattrocento Sans"/>
                <a:cs typeface="Quattrocento Sans"/>
                <a:sym typeface="Quattrocento Sans"/>
              </a:defRPr>
            </a:lvl4pPr>
            <a:lvl5pPr indent="0" lvl="4" marL="0" marR="0" rtl="0" algn="l">
              <a:spcBef>
                <a:spcPts val="0"/>
              </a:spcBef>
              <a:buNone/>
              <a:defRPr sz="1800">
                <a:solidFill>
                  <a:schemeClr val="dk1"/>
                </a:solidFill>
                <a:latin typeface="Quattrocento Sans"/>
                <a:ea typeface="Quattrocento Sans"/>
                <a:cs typeface="Quattrocento Sans"/>
                <a:sym typeface="Quattrocento Sans"/>
              </a:defRPr>
            </a:lvl5pPr>
            <a:lvl6pPr indent="0" lvl="5" marL="0" marR="0" rtl="0" algn="l">
              <a:spcBef>
                <a:spcPts val="0"/>
              </a:spcBef>
              <a:buNone/>
              <a:defRPr sz="1800">
                <a:solidFill>
                  <a:schemeClr val="dk1"/>
                </a:solidFill>
                <a:latin typeface="Quattrocento Sans"/>
                <a:ea typeface="Quattrocento Sans"/>
                <a:cs typeface="Quattrocento Sans"/>
                <a:sym typeface="Quattrocento Sans"/>
              </a:defRPr>
            </a:lvl6pPr>
            <a:lvl7pPr indent="0" lvl="6" marL="0" marR="0" rtl="0" algn="l">
              <a:spcBef>
                <a:spcPts val="0"/>
              </a:spcBef>
              <a:buNone/>
              <a:defRPr sz="1800">
                <a:solidFill>
                  <a:schemeClr val="dk1"/>
                </a:solidFill>
                <a:latin typeface="Quattrocento Sans"/>
                <a:ea typeface="Quattrocento Sans"/>
                <a:cs typeface="Quattrocento Sans"/>
                <a:sym typeface="Quattrocento Sans"/>
              </a:defRPr>
            </a:lvl7pPr>
            <a:lvl8pPr indent="0" lvl="7" marL="0" marR="0" rtl="0" algn="l">
              <a:spcBef>
                <a:spcPts val="0"/>
              </a:spcBef>
              <a:buNone/>
              <a:defRPr sz="1800">
                <a:solidFill>
                  <a:schemeClr val="dk1"/>
                </a:solidFill>
                <a:latin typeface="Quattrocento Sans"/>
                <a:ea typeface="Quattrocento Sans"/>
                <a:cs typeface="Quattrocento Sans"/>
                <a:sym typeface="Quattrocento Sans"/>
              </a:defRPr>
            </a:lvl8pPr>
            <a:lvl9pPr indent="0" lvl="8" marL="0" marR="0" rtl="0" algn="l">
              <a:spcBef>
                <a:spcPts val="0"/>
              </a:spcBef>
              <a:buNone/>
              <a:defRPr sz="1800">
                <a:solidFill>
                  <a:schemeClr val="dk1"/>
                </a:solidFill>
                <a:latin typeface="Quattrocento Sans"/>
                <a:ea typeface="Quattrocento Sans"/>
                <a:cs typeface="Quattrocento Sans"/>
                <a:sym typeface="Quattrocento San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ullet text">
  <p:cSld name="Two Column Bullet text">
    <p:spTree>
      <p:nvGrpSpPr>
        <p:cNvPr id="374" name="Shape 374"/>
        <p:cNvGrpSpPr/>
        <p:nvPr/>
      </p:nvGrpSpPr>
      <p:grpSpPr>
        <a:xfrm>
          <a:off x="0" y="0"/>
          <a:ext cx="0" cy="0"/>
          <a:chOff x="0" y="0"/>
          <a:chExt cx="0" cy="0"/>
        </a:xfrm>
      </p:grpSpPr>
      <p:sp>
        <p:nvSpPr>
          <p:cNvPr id="375" name="Google Shape;375;p49"/>
          <p:cNvSpPr txBox="1"/>
          <p:nvPr>
            <p:ph type="title"/>
          </p:nvPr>
        </p:nvSpPr>
        <p:spPr>
          <a:xfrm>
            <a:off x="358570" y="358621"/>
            <a:ext cx="11474238" cy="89655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rgbClr val="0072C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6" name="Google Shape;376;p49"/>
          <p:cNvSpPr txBox="1"/>
          <p:nvPr>
            <p:ph idx="1" type="body"/>
          </p:nvPr>
        </p:nvSpPr>
        <p:spPr>
          <a:xfrm>
            <a:off x="584201" y="1435100"/>
            <a:ext cx="5211763" cy="4833938"/>
          </a:xfrm>
          <a:prstGeom prst="rect">
            <a:avLst/>
          </a:prstGeom>
          <a:noFill/>
          <a:ln>
            <a:noFill/>
          </a:ln>
        </p:spPr>
        <p:txBody>
          <a:bodyPr anchorCtr="0" anchor="t" bIns="91425" lIns="91425" spcFirstLastPara="1" rIns="91425" wrap="square" tIns="91425">
            <a:noAutofit/>
          </a:bodyPr>
          <a:lstStyle>
            <a:lvl1pPr indent="-331470" lvl="0" marL="457200" algn="l">
              <a:lnSpc>
                <a:spcPct val="90000"/>
              </a:lnSpc>
              <a:spcBef>
                <a:spcPts val="588"/>
              </a:spcBef>
              <a:spcAft>
                <a:spcPts val="0"/>
              </a:spcAft>
              <a:buClr>
                <a:schemeClr val="dk1"/>
              </a:buClr>
              <a:buSzPts val="1620"/>
              <a:buChar char="•"/>
              <a:defRPr/>
            </a:lvl1pPr>
            <a:lvl2pPr indent="-331469" lvl="1" marL="914400" algn="l">
              <a:lnSpc>
                <a:spcPct val="90000"/>
              </a:lnSpc>
              <a:spcBef>
                <a:spcPts val="588"/>
              </a:spcBef>
              <a:spcAft>
                <a:spcPts val="0"/>
              </a:spcAft>
              <a:buClr>
                <a:schemeClr val="dk1"/>
              </a:buClr>
              <a:buSzPts val="1620"/>
              <a:buChar char="•"/>
              <a:defRPr/>
            </a:lvl2pPr>
            <a:lvl3pPr indent="-331469" lvl="2" marL="1371600" algn="l">
              <a:lnSpc>
                <a:spcPct val="90000"/>
              </a:lnSpc>
              <a:spcBef>
                <a:spcPts val="588"/>
              </a:spcBef>
              <a:spcAft>
                <a:spcPts val="0"/>
              </a:spcAft>
              <a:buClr>
                <a:schemeClr val="dk1"/>
              </a:buClr>
              <a:buSzPts val="1620"/>
              <a:buChar char="•"/>
              <a:defRPr/>
            </a:lvl3pPr>
            <a:lvl4pPr indent="-331469" lvl="3" marL="1828800" algn="l">
              <a:lnSpc>
                <a:spcPct val="90000"/>
              </a:lnSpc>
              <a:spcBef>
                <a:spcPts val="588"/>
              </a:spcBef>
              <a:spcAft>
                <a:spcPts val="0"/>
              </a:spcAft>
              <a:buClr>
                <a:schemeClr val="dk1"/>
              </a:buClr>
              <a:buSzPts val="1620"/>
              <a:buChar char="•"/>
              <a:defRPr/>
            </a:lvl4pPr>
            <a:lvl5pPr indent="-331470" lvl="4" marL="2286000" algn="l">
              <a:lnSpc>
                <a:spcPct val="90000"/>
              </a:lnSpc>
              <a:spcBef>
                <a:spcPts val="588"/>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7" name="Google Shape;377;p49"/>
          <p:cNvSpPr txBox="1"/>
          <p:nvPr>
            <p:ph idx="2" type="body"/>
          </p:nvPr>
        </p:nvSpPr>
        <p:spPr>
          <a:xfrm>
            <a:off x="6389688" y="1435100"/>
            <a:ext cx="5219700" cy="4833938"/>
          </a:xfrm>
          <a:prstGeom prst="rect">
            <a:avLst/>
          </a:prstGeom>
          <a:noFill/>
          <a:ln>
            <a:noFill/>
          </a:ln>
        </p:spPr>
        <p:txBody>
          <a:bodyPr anchorCtr="0" anchor="t" bIns="91425" lIns="91425" spcFirstLastPara="1" rIns="91425" wrap="square" tIns="91425">
            <a:noAutofit/>
          </a:bodyPr>
          <a:lstStyle>
            <a:lvl1pPr indent="-331470" lvl="0" marL="457200" algn="l">
              <a:lnSpc>
                <a:spcPct val="90000"/>
              </a:lnSpc>
              <a:spcBef>
                <a:spcPts val="588"/>
              </a:spcBef>
              <a:spcAft>
                <a:spcPts val="0"/>
              </a:spcAft>
              <a:buClr>
                <a:schemeClr val="dk1"/>
              </a:buClr>
              <a:buSzPts val="1620"/>
              <a:buChar char="•"/>
              <a:defRPr/>
            </a:lvl1pPr>
            <a:lvl2pPr indent="-331469" lvl="1" marL="914400" algn="l">
              <a:lnSpc>
                <a:spcPct val="90000"/>
              </a:lnSpc>
              <a:spcBef>
                <a:spcPts val="588"/>
              </a:spcBef>
              <a:spcAft>
                <a:spcPts val="0"/>
              </a:spcAft>
              <a:buClr>
                <a:schemeClr val="dk1"/>
              </a:buClr>
              <a:buSzPts val="1620"/>
              <a:buChar char="•"/>
              <a:defRPr/>
            </a:lvl2pPr>
            <a:lvl3pPr indent="-331469" lvl="2" marL="1371600" algn="l">
              <a:lnSpc>
                <a:spcPct val="90000"/>
              </a:lnSpc>
              <a:spcBef>
                <a:spcPts val="588"/>
              </a:spcBef>
              <a:spcAft>
                <a:spcPts val="0"/>
              </a:spcAft>
              <a:buClr>
                <a:schemeClr val="dk1"/>
              </a:buClr>
              <a:buSzPts val="1620"/>
              <a:buChar char="•"/>
              <a:defRPr/>
            </a:lvl3pPr>
            <a:lvl4pPr indent="-331469" lvl="3" marL="1828800" algn="l">
              <a:lnSpc>
                <a:spcPct val="90000"/>
              </a:lnSpc>
              <a:spcBef>
                <a:spcPts val="588"/>
              </a:spcBef>
              <a:spcAft>
                <a:spcPts val="0"/>
              </a:spcAft>
              <a:buClr>
                <a:schemeClr val="dk1"/>
              </a:buClr>
              <a:buSzPts val="1620"/>
              <a:buChar char="•"/>
              <a:defRPr/>
            </a:lvl4pPr>
            <a:lvl5pPr indent="-331470" lvl="4" marL="2286000" algn="l">
              <a:lnSpc>
                <a:spcPct val="90000"/>
              </a:lnSpc>
              <a:spcBef>
                <a:spcPts val="588"/>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icture content">
  <p:cSld name="Two picture content">
    <p:spTree>
      <p:nvGrpSpPr>
        <p:cNvPr id="378" name="Shape 378"/>
        <p:cNvGrpSpPr/>
        <p:nvPr/>
      </p:nvGrpSpPr>
      <p:grpSpPr>
        <a:xfrm>
          <a:off x="0" y="0"/>
          <a:ext cx="0" cy="0"/>
          <a:chOff x="0" y="0"/>
          <a:chExt cx="0" cy="0"/>
        </a:xfrm>
      </p:grpSpPr>
      <p:sp>
        <p:nvSpPr>
          <p:cNvPr id="379" name="Google Shape;379;p50"/>
          <p:cNvSpPr txBox="1"/>
          <p:nvPr>
            <p:ph idx="1" type="body"/>
          </p:nvPr>
        </p:nvSpPr>
        <p:spPr>
          <a:xfrm>
            <a:off x="584199" y="5689600"/>
            <a:ext cx="5367528" cy="579438"/>
          </a:xfrm>
          <a:prstGeom prst="rect">
            <a:avLst/>
          </a:prstGeom>
          <a:noFill/>
          <a:ln>
            <a:noFill/>
          </a:ln>
        </p:spPr>
        <p:txBody>
          <a:bodyPr anchorCtr="0" anchor="t" bIns="91425" lIns="91425" spcFirstLastPara="1" rIns="91425" wrap="square" tIns="91425">
            <a:noAutofit/>
          </a:bodyPr>
          <a:lstStyle>
            <a:lvl1pPr indent="-228600" lvl="0" marL="457200" algn="ctr">
              <a:lnSpc>
                <a:spcPct val="90000"/>
              </a:lnSpc>
              <a:spcBef>
                <a:spcPts val="0"/>
              </a:spcBef>
              <a:spcAft>
                <a:spcPts val="0"/>
              </a:spcAft>
              <a:buClr>
                <a:schemeClr val="dk1"/>
              </a:buClr>
              <a:buSzPts val="1800"/>
              <a:buNone/>
              <a:defRPr sz="2000"/>
            </a:lvl1pPr>
            <a:lvl2pPr indent="-331469" lvl="1" marL="914400" algn="l">
              <a:lnSpc>
                <a:spcPct val="90000"/>
              </a:lnSpc>
              <a:spcBef>
                <a:spcPts val="588"/>
              </a:spcBef>
              <a:spcAft>
                <a:spcPts val="0"/>
              </a:spcAft>
              <a:buClr>
                <a:schemeClr val="dk1"/>
              </a:buClr>
              <a:buSzPts val="1620"/>
              <a:buChar char="•"/>
              <a:defRPr/>
            </a:lvl2pPr>
            <a:lvl3pPr indent="-331469" lvl="2" marL="1371600" algn="l">
              <a:lnSpc>
                <a:spcPct val="90000"/>
              </a:lnSpc>
              <a:spcBef>
                <a:spcPts val="588"/>
              </a:spcBef>
              <a:spcAft>
                <a:spcPts val="0"/>
              </a:spcAft>
              <a:buClr>
                <a:schemeClr val="dk1"/>
              </a:buClr>
              <a:buSzPts val="1620"/>
              <a:buChar char="•"/>
              <a:defRPr/>
            </a:lvl3pPr>
            <a:lvl4pPr indent="-331469" lvl="3" marL="1828800" algn="l">
              <a:lnSpc>
                <a:spcPct val="90000"/>
              </a:lnSpc>
              <a:spcBef>
                <a:spcPts val="588"/>
              </a:spcBef>
              <a:spcAft>
                <a:spcPts val="0"/>
              </a:spcAft>
              <a:buClr>
                <a:schemeClr val="dk1"/>
              </a:buClr>
              <a:buSzPts val="1620"/>
              <a:buChar char="•"/>
              <a:defRPr/>
            </a:lvl4pPr>
            <a:lvl5pPr indent="-331470" lvl="4" marL="2286000" algn="l">
              <a:lnSpc>
                <a:spcPct val="90000"/>
              </a:lnSpc>
              <a:spcBef>
                <a:spcPts val="588"/>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This photo is a 'placeholder' only. Drag or drop your photo here, or click and tap the center to insert a photo." id="380" name="Google Shape;380;p50"/>
          <p:cNvPicPr preferRelativeResize="0"/>
          <p:nvPr>
            <p:ph idx="2" type="pic"/>
          </p:nvPr>
        </p:nvPicPr>
        <p:blipFill/>
        <p:spPr>
          <a:xfrm>
            <a:off x="582612" y="2025650"/>
            <a:ext cx="5367528" cy="3474720"/>
          </a:xfrm>
          <a:prstGeom prst="rect">
            <a:avLst/>
          </a:prstGeom>
          <a:blipFill rotWithShape="1">
            <a:blip r:embed="rId2">
              <a:alphaModFix/>
            </a:blip>
            <a:stretch>
              <a:fillRect b="0" l="0" r="0" t="0"/>
            </a:stretch>
          </a:blipFill>
          <a:ln>
            <a:noFill/>
          </a:ln>
        </p:spPr>
      </p:pic>
      <p:sp>
        <p:nvSpPr>
          <p:cNvPr id="381" name="Google Shape;381;p50"/>
          <p:cNvSpPr txBox="1"/>
          <p:nvPr>
            <p:ph idx="3" type="body"/>
          </p:nvPr>
        </p:nvSpPr>
        <p:spPr>
          <a:xfrm>
            <a:off x="6241860" y="5689600"/>
            <a:ext cx="5367528" cy="579438"/>
          </a:xfrm>
          <a:prstGeom prst="rect">
            <a:avLst/>
          </a:prstGeom>
          <a:noFill/>
          <a:ln>
            <a:noFill/>
          </a:ln>
        </p:spPr>
        <p:txBody>
          <a:bodyPr anchorCtr="0" anchor="t" bIns="91425" lIns="91425" spcFirstLastPara="1" rIns="91425" wrap="square" tIns="91425">
            <a:noAutofit/>
          </a:bodyPr>
          <a:lstStyle>
            <a:lvl1pPr indent="-228600" lvl="0" marL="457200" algn="ctr">
              <a:lnSpc>
                <a:spcPct val="90000"/>
              </a:lnSpc>
              <a:spcBef>
                <a:spcPts val="0"/>
              </a:spcBef>
              <a:spcAft>
                <a:spcPts val="0"/>
              </a:spcAft>
              <a:buClr>
                <a:schemeClr val="dk1"/>
              </a:buClr>
              <a:buSzPts val="1800"/>
              <a:buNone/>
              <a:defRPr sz="2000"/>
            </a:lvl1pPr>
            <a:lvl2pPr indent="-331469" lvl="1" marL="914400" algn="l">
              <a:lnSpc>
                <a:spcPct val="90000"/>
              </a:lnSpc>
              <a:spcBef>
                <a:spcPts val="588"/>
              </a:spcBef>
              <a:spcAft>
                <a:spcPts val="0"/>
              </a:spcAft>
              <a:buClr>
                <a:schemeClr val="dk1"/>
              </a:buClr>
              <a:buSzPts val="1620"/>
              <a:buChar char="•"/>
              <a:defRPr/>
            </a:lvl2pPr>
            <a:lvl3pPr indent="-331469" lvl="2" marL="1371600" algn="l">
              <a:lnSpc>
                <a:spcPct val="90000"/>
              </a:lnSpc>
              <a:spcBef>
                <a:spcPts val="588"/>
              </a:spcBef>
              <a:spcAft>
                <a:spcPts val="0"/>
              </a:spcAft>
              <a:buClr>
                <a:schemeClr val="dk1"/>
              </a:buClr>
              <a:buSzPts val="1620"/>
              <a:buChar char="•"/>
              <a:defRPr/>
            </a:lvl3pPr>
            <a:lvl4pPr indent="-331469" lvl="3" marL="1828800" algn="l">
              <a:lnSpc>
                <a:spcPct val="90000"/>
              </a:lnSpc>
              <a:spcBef>
                <a:spcPts val="588"/>
              </a:spcBef>
              <a:spcAft>
                <a:spcPts val="0"/>
              </a:spcAft>
              <a:buClr>
                <a:schemeClr val="dk1"/>
              </a:buClr>
              <a:buSzPts val="1620"/>
              <a:buChar char="•"/>
              <a:defRPr/>
            </a:lvl4pPr>
            <a:lvl5pPr indent="-331470" lvl="4" marL="2286000" algn="l">
              <a:lnSpc>
                <a:spcPct val="90000"/>
              </a:lnSpc>
              <a:spcBef>
                <a:spcPts val="588"/>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This photo is a 'placeholder' only. Drag or drop your photo here, or click and tap the center to insert a photo." id="382" name="Google Shape;382;p50"/>
          <p:cNvPicPr preferRelativeResize="0"/>
          <p:nvPr>
            <p:ph idx="4" type="pic"/>
          </p:nvPr>
        </p:nvPicPr>
        <p:blipFill/>
        <p:spPr>
          <a:xfrm>
            <a:off x="6239255" y="2025650"/>
            <a:ext cx="5367528" cy="3474720"/>
          </a:xfrm>
          <a:prstGeom prst="rect">
            <a:avLst/>
          </a:prstGeom>
          <a:blipFill rotWithShape="1">
            <a:blip r:embed="rId2">
              <a:alphaModFix/>
            </a:blip>
            <a:stretch>
              <a:fillRect b="0" l="0" r="0" t="0"/>
            </a:stretch>
          </a:blipFill>
          <a:ln>
            <a:noFill/>
          </a:ln>
        </p:spPr>
      </p:pic>
      <p:sp>
        <p:nvSpPr>
          <p:cNvPr id="383" name="Google Shape;383;p50"/>
          <p:cNvSpPr txBox="1"/>
          <p:nvPr>
            <p:ph type="title"/>
          </p:nvPr>
        </p:nvSpPr>
        <p:spPr>
          <a:xfrm>
            <a:off x="588263" y="457200"/>
            <a:ext cx="11018520" cy="983234"/>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rgbClr val="0072C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orient="horz" pos="3584">
          <p15:clr>
            <a:srgbClr val="5ACBF0"/>
          </p15:clr>
        </p15:guide>
        <p15:guide id="2" orient="horz" pos="1276">
          <p15:clr>
            <a:srgbClr val="5ACBF0"/>
          </p15:clr>
        </p15:guide>
        <p15:guide id="3" orient="horz" pos="288">
          <p15:clr>
            <a:srgbClr val="5ACBF0"/>
          </p15:clr>
        </p15:guide>
        <p15:guide id="4" pos="3749">
          <p15:clr>
            <a:srgbClr val="5ACBF0"/>
          </p15:clr>
        </p15:guide>
        <p15:guide id="5"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and caption">
  <p:cSld name="Screenshot and caption">
    <p:spTree>
      <p:nvGrpSpPr>
        <p:cNvPr id="384" name="Shape 384"/>
        <p:cNvGrpSpPr/>
        <p:nvPr/>
      </p:nvGrpSpPr>
      <p:grpSpPr>
        <a:xfrm>
          <a:off x="0" y="0"/>
          <a:ext cx="0" cy="0"/>
          <a:chOff x="0" y="0"/>
          <a:chExt cx="0" cy="0"/>
        </a:xfrm>
      </p:grpSpPr>
      <p:sp>
        <p:nvSpPr>
          <p:cNvPr id="385" name="Google Shape;385;p51"/>
          <p:cNvSpPr txBox="1"/>
          <p:nvPr>
            <p:ph type="title"/>
          </p:nvPr>
        </p:nvSpPr>
        <p:spPr>
          <a:xfrm>
            <a:off x="358570" y="358621"/>
            <a:ext cx="11474238" cy="89655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rgbClr val="0072C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6" name="Google Shape;386;p51"/>
          <p:cNvSpPr txBox="1"/>
          <p:nvPr>
            <p:ph idx="1" type="body"/>
          </p:nvPr>
        </p:nvSpPr>
        <p:spPr>
          <a:xfrm>
            <a:off x="8115300" y="2017714"/>
            <a:ext cx="3494088" cy="4251325"/>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588"/>
              </a:spcBef>
              <a:spcAft>
                <a:spcPts val="0"/>
              </a:spcAft>
              <a:buClr>
                <a:schemeClr val="dk1"/>
              </a:buClr>
              <a:buSzPts val="1800"/>
              <a:buFont typeface="Quattrocento Sans"/>
              <a:buNone/>
              <a:defRPr sz="2000"/>
            </a:lvl1pPr>
            <a:lvl2pPr indent="-331469" lvl="1" marL="914400" algn="l">
              <a:lnSpc>
                <a:spcPct val="90000"/>
              </a:lnSpc>
              <a:spcBef>
                <a:spcPts val="588"/>
              </a:spcBef>
              <a:spcAft>
                <a:spcPts val="0"/>
              </a:spcAft>
              <a:buClr>
                <a:schemeClr val="dk1"/>
              </a:buClr>
              <a:buSzPts val="1620"/>
              <a:buChar char="•"/>
              <a:defRPr/>
            </a:lvl2pPr>
            <a:lvl3pPr indent="-331469" lvl="2" marL="1371600" algn="l">
              <a:lnSpc>
                <a:spcPct val="90000"/>
              </a:lnSpc>
              <a:spcBef>
                <a:spcPts val="588"/>
              </a:spcBef>
              <a:spcAft>
                <a:spcPts val="0"/>
              </a:spcAft>
              <a:buClr>
                <a:schemeClr val="dk1"/>
              </a:buClr>
              <a:buSzPts val="1620"/>
              <a:buChar char="•"/>
              <a:defRPr/>
            </a:lvl3pPr>
            <a:lvl4pPr indent="-331469" lvl="3" marL="1828800" algn="l">
              <a:lnSpc>
                <a:spcPct val="90000"/>
              </a:lnSpc>
              <a:spcBef>
                <a:spcPts val="588"/>
              </a:spcBef>
              <a:spcAft>
                <a:spcPts val="0"/>
              </a:spcAft>
              <a:buClr>
                <a:schemeClr val="dk1"/>
              </a:buClr>
              <a:buSzPts val="1620"/>
              <a:buChar char="•"/>
              <a:defRPr/>
            </a:lvl4pPr>
            <a:lvl5pPr indent="-331470" lvl="4" marL="2286000" algn="l">
              <a:lnSpc>
                <a:spcPct val="90000"/>
              </a:lnSpc>
              <a:spcBef>
                <a:spcPts val="588"/>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This screenshot is a 'placeholder' only. Drag or drop your screen shot here, or click and tap the center to insert a photo." id="387" name="Google Shape;387;p51"/>
          <p:cNvPicPr preferRelativeResize="0"/>
          <p:nvPr>
            <p:ph idx="2" type="pic"/>
          </p:nvPr>
        </p:nvPicPr>
        <p:blipFill/>
        <p:spPr>
          <a:xfrm>
            <a:off x="582612" y="1436688"/>
            <a:ext cx="7253288" cy="4832350"/>
          </a:xfrm>
          <a:prstGeom prst="rect">
            <a:avLst/>
          </a:prstGeom>
          <a:blipFill rotWithShape="1">
            <a:blip r:embed="rId2">
              <a:alphaModFix/>
            </a:blip>
            <a:stretch>
              <a:fillRect b="0" l="0" r="0" t="0"/>
            </a:stretch>
          </a:blipFill>
          <a:ln>
            <a:noFill/>
          </a:ln>
        </p:spPr>
      </p:pic>
    </p:spTree>
  </p:cSld>
  <p:clrMapOvr>
    <a:masterClrMapping/>
  </p:clrMapOvr>
  <p:transition>
    <p:fade/>
  </p:transition>
  <p:extLst>
    <p:ext uri="{DCECCB84-F9BA-43D5-87BE-67443E8EF086}">
      <p15:sldGuideLst>
        <p15:guide id="1" pos="4937">
          <p15:clr>
            <a:srgbClr val="5ACBF0"/>
          </p15:clr>
        </p15:guide>
        <p15:guide id="2" pos="5112">
          <p15:clr>
            <a:srgbClr val="5ACBF0"/>
          </p15:clr>
        </p15:guide>
        <p15:guide id="3" orient="horz" pos="905">
          <p15:clr>
            <a:srgbClr val="5ACBF0"/>
          </p15:clr>
        </p15:guide>
        <p15:guide id="4" orient="horz" pos="1271">
          <p15:clr>
            <a:srgbClr val="5ACBF0"/>
          </p15:clr>
        </p15:guide>
        <p15:guide id="5"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ccent color 1">
  <p:cSld name="Section title accent color 1">
    <p:bg>
      <p:bgPr>
        <a:solidFill>
          <a:srgbClr val="0072C6"/>
        </a:solidFill>
      </p:bgPr>
    </p:bg>
    <p:spTree>
      <p:nvGrpSpPr>
        <p:cNvPr id="430" name="Shape 430"/>
        <p:cNvGrpSpPr/>
        <p:nvPr/>
      </p:nvGrpSpPr>
      <p:grpSpPr>
        <a:xfrm>
          <a:off x="0" y="0"/>
          <a:ext cx="0" cy="0"/>
          <a:chOff x="0" y="0"/>
          <a:chExt cx="0" cy="0"/>
        </a:xfrm>
      </p:grpSpPr>
      <p:sp>
        <p:nvSpPr>
          <p:cNvPr id="431" name="Google Shape;431;p53"/>
          <p:cNvSpPr txBox="1"/>
          <p:nvPr>
            <p:ph type="title"/>
          </p:nvPr>
        </p:nvSpPr>
        <p:spPr>
          <a:xfrm>
            <a:off x="358570" y="1075863"/>
            <a:ext cx="7171399" cy="1158793"/>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Clr>
                <a:schemeClr val="lt1"/>
              </a:buClr>
              <a:buSzPts val="7058"/>
              <a:buFont typeface="Quattrocento Sans"/>
              <a:buNone/>
              <a:defRPr sz="7058">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Non-bulleted text">
  <p:cSld name="Title &amp; Non-bulleted text">
    <p:spTree>
      <p:nvGrpSpPr>
        <p:cNvPr id="436" name="Shape 436"/>
        <p:cNvGrpSpPr/>
        <p:nvPr/>
      </p:nvGrpSpPr>
      <p:grpSpPr>
        <a:xfrm>
          <a:off x="0" y="0"/>
          <a:ext cx="0" cy="0"/>
          <a:chOff x="0" y="0"/>
          <a:chExt cx="0" cy="0"/>
        </a:xfrm>
      </p:grpSpPr>
      <p:sp>
        <p:nvSpPr>
          <p:cNvPr id="437" name="Google Shape;437;p55"/>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8" name="Google Shape;438;p55"/>
          <p:cNvSpPr txBox="1"/>
          <p:nvPr>
            <p:ph idx="1" type="body"/>
          </p:nvPr>
        </p:nvSpPr>
        <p:spPr>
          <a:xfrm>
            <a:off x="269240" y="1189177"/>
            <a:ext cx="11655078" cy="2263268"/>
          </a:xfrm>
          <a:prstGeom prst="rect">
            <a:avLst/>
          </a:prstGeom>
          <a:noFill/>
          <a:ln>
            <a:noFill/>
          </a:ln>
        </p:spPr>
        <p:txBody>
          <a:bodyPr anchorCtr="0" anchor="t" bIns="91425" lIns="146300" spcFirstLastPara="1" rIns="146300" wrap="square" tIns="91425">
            <a:spAutoFit/>
          </a:bodyPr>
          <a:lstStyle>
            <a:lvl1pPr indent="-228600" lvl="0" marL="457200" algn="l">
              <a:lnSpc>
                <a:spcPct val="90000"/>
              </a:lnSpc>
              <a:spcBef>
                <a:spcPts val="706"/>
              </a:spcBef>
              <a:spcAft>
                <a:spcPts val="0"/>
              </a:spcAft>
              <a:buClr>
                <a:schemeClr val="dk1"/>
              </a:buClr>
              <a:buSzPts val="3176"/>
              <a:buNone/>
              <a:defRPr/>
            </a:lvl1pPr>
            <a:lvl2pPr indent="-228600" lvl="1" marL="914400" algn="l">
              <a:lnSpc>
                <a:spcPct val="90000"/>
              </a:lnSpc>
              <a:spcBef>
                <a:spcPts val="549"/>
              </a:spcBef>
              <a:spcAft>
                <a:spcPts val="0"/>
              </a:spcAft>
              <a:buClr>
                <a:schemeClr val="dk1"/>
              </a:buClr>
              <a:buSzPts val="2471"/>
              <a:buNone/>
              <a:defRPr/>
            </a:lvl2pPr>
            <a:lvl3pPr indent="-228600" lvl="2" marL="1371600" algn="l">
              <a:lnSpc>
                <a:spcPct val="90000"/>
              </a:lnSpc>
              <a:spcBef>
                <a:spcPts val="471"/>
              </a:spcBef>
              <a:spcAft>
                <a:spcPts val="0"/>
              </a:spcAft>
              <a:buClr>
                <a:schemeClr val="dk1"/>
              </a:buClr>
              <a:buSzPts val="2118"/>
              <a:buNone/>
              <a:defRPr/>
            </a:lvl3pPr>
            <a:lvl4pPr indent="-228600" lvl="3" marL="1828800" algn="l">
              <a:lnSpc>
                <a:spcPct val="90000"/>
              </a:lnSpc>
              <a:spcBef>
                <a:spcPts val="431"/>
              </a:spcBef>
              <a:spcAft>
                <a:spcPts val="0"/>
              </a:spcAft>
              <a:buClr>
                <a:schemeClr val="dk1"/>
              </a:buClr>
              <a:buSzPts val="1941"/>
              <a:buNone/>
              <a:defRPr/>
            </a:lvl4pPr>
            <a:lvl5pPr indent="-228600" lvl="4" marL="2286000" algn="l">
              <a:lnSpc>
                <a:spcPct val="90000"/>
              </a:lnSpc>
              <a:spcBef>
                <a:spcPts val="431"/>
              </a:spcBef>
              <a:spcAft>
                <a:spcPts val="0"/>
              </a:spcAft>
              <a:buClr>
                <a:schemeClr val="dk1"/>
              </a:buClr>
              <a:buSzPts val="1941"/>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lkin Build 2017">
  <p:cSld name="Walkin Build 2017">
    <p:bg>
      <p:bgPr>
        <a:solidFill>
          <a:schemeClr val="accent1"/>
        </a:solidFill>
      </p:bgPr>
    </p:bg>
    <p:spTree>
      <p:nvGrpSpPr>
        <p:cNvPr id="439" name="Shape 439"/>
        <p:cNvGrpSpPr/>
        <p:nvPr/>
      </p:nvGrpSpPr>
      <p:grpSpPr>
        <a:xfrm>
          <a:off x="0" y="0"/>
          <a:ext cx="0" cy="0"/>
          <a:chOff x="0" y="0"/>
          <a:chExt cx="0" cy="0"/>
        </a:xfrm>
      </p:grpSpPr>
      <p:pic>
        <p:nvPicPr>
          <p:cNvPr id="440" name="Google Shape;440;p56"/>
          <p:cNvPicPr preferRelativeResize="0"/>
          <p:nvPr/>
        </p:nvPicPr>
        <p:blipFill rotWithShape="1">
          <a:blip r:embed="rId2">
            <a:alphaModFix/>
          </a:blip>
          <a:srcRect b="0" l="0" r="0" t="0"/>
          <a:stretch/>
        </p:blipFill>
        <p:spPr>
          <a:xfrm>
            <a:off x="0" y="0"/>
            <a:ext cx="12192000" cy="5462884"/>
          </a:xfrm>
          <a:prstGeom prst="rect">
            <a:avLst/>
          </a:prstGeom>
          <a:noFill/>
          <a:ln>
            <a:noFill/>
          </a:ln>
        </p:spPr>
      </p:pic>
      <p:sp>
        <p:nvSpPr>
          <p:cNvPr id="441" name="Google Shape;441;p56"/>
          <p:cNvSpPr/>
          <p:nvPr/>
        </p:nvSpPr>
        <p:spPr>
          <a:xfrm>
            <a:off x="1648" y="4863467"/>
            <a:ext cx="12190352" cy="1994533"/>
          </a:xfrm>
          <a:prstGeom prst="rect">
            <a:avLst/>
          </a:prstGeom>
          <a:solidFill>
            <a:schemeClr val="dk1"/>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pic>
        <p:nvPicPr>
          <p:cNvPr id="442" name="Google Shape;442;p56"/>
          <p:cNvPicPr preferRelativeResize="0"/>
          <p:nvPr/>
        </p:nvPicPr>
        <p:blipFill rotWithShape="1">
          <a:blip r:embed="rId3">
            <a:alphaModFix/>
          </a:blip>
          <a:srcRect b="0" l="0" r="0" t="0"/>
          <a:stretch/>
        </p:blipFill>
        <p:spPr>
          <a:xfrm>
            <a:off x="451633" y="5253375"/>
            <a:ext cx="2596555" cy="1146975"/>
          </a:xfrm>
          <a:prstGeom prst="rect">
            <a:avLst/>
          </a:prstGeom>
          <a:noFill/>
          <a:ln>
            <a:noFill/>
          </a:ln>
        </p:spPr>
      </p:pic>
      <p:pic>
        <p:nvPicPr>
          <p:cNvPr id="443" name="Google Shape;443;p56"/>
          <p:cNvPicPr preferRelativeResize="0"/>
          <p:nvPr/>
        </p:nvPicPr>
        <p:blipFill rotWithShape="1">
          <a:blip r:embed="rId4">
            <a:alphaModFix/>
          </a:blip>
          <a:srcRect b="0" l="0" r="0" t="0"/>
          <a:stretch/>
        </p:blipFill>
        <p:spPr>
          <a:xfrm>
            <a:off x="451632" y="470066"/>
            <a:ext cx="1423303" cy="303612"/>
          </a:xfrm>
          <a:prstGeom prst="rect">
            <a:avLst/>
          </a:prstGeom>
          <a:noFill/>
          <a:ln>
            <a:noFill/>
          </a:ln>
        </p:spPr>
      </p:pic>
      <p:pic>
        <p:nvPicPr>
          <p:cNvPr id="444" name="Google Shape;444;p56"/>
          <p:cNvPicPr preferRelativeResize="0"/>
          <p:nvPr/>
        </p:nvPicPr>
        <p:blipFill rotWithShape="1">
          <a:blip r:embed="rId5">
            <a:alphaModFix/>
          </a:blip>
          <a:srcRect b="0" l="-17523" r="0" t="0"/>
          <a:stretch/>
        </p:blipFill>
        <p:spPr>
          <a:xfrm>
            <a:off x="7599824" y="4863467"/>
            <a:ext cx="4592176" cy="199453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dk1"/>
        </a:solidFill>
      </p:bgPr>
    </p:bg>
    <p:spTree>
      <p:nvGrpSpPr>
        <p:cNvPr id="445" name="Shape 445"/>
        <p:cNvGrpSpPr/>
        <p:nvPr/>
      </p:nvGrpSpPr>
      <p:grpSpPr>
        <a:xfrm>
          <a:off x="0" y="0"/>
          <a:ext cx="0" cy="0"/>
          <a:chOff x="0" y="0"/>
          <a:chExt cx="0" cy="0"/>
        </a:xfrm>
      </p:grpSpPr>
      <p:sp>
        <p:nvSpPr>
          <p:cNvPr id="446" name="Google Shape;446;p57"/>
          <p:cNvSpPr txBox="1"/>
          <p:nvPr>
            <p:ph type="title"/>
          </p:nvPr>
        </p:nvSpPr>
        <p:spPr>
          <a:xfrm>
            <a:off x="269302" y="2084187"/>
            <a:ext cx="8964185" cy="1793090"/>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7" name="Google Shape;447;p57"/>
          <p:cNvSpPr txBox="1"/>
          <p:nvPr>
            <p:ph idx="1" type="body"/>
          </p:nvPr>
        </p:nvSpPr>
        <p:spPr>
          <a:xfrm>
            <a:off x="269301" y="3878574"/>
            <a:ext cx="7171337" cy="1792326"/>
          </a:xfrm>
          <a:prstGeom prst="rect">
            <a:avLst/>
          </a:prstGeom>
          <a:noFill/>
          <a:ln>
            <a:noFill/>
          </a:ln>
        </p:spPr>
        <p:txBody>
          <a:bodyPr anchorCtr="0" anchor="t" bIns="109725" lIns="164575" spcFirstLastPara="1" rIns="164575" wrap="square" tIns="109725">
            <a:noAutofit/>
          </a:bodyPr>
          <a:lstStyle>
            <a:lvl1pPr indent="-228600" lvl="0" marL="457200" algn="l">
              <a:lnSpc>
                <a:spcPct val="90000"/>
              </a:lnSpc>
              <a:spcBef>
                <a:spcPts val="0"/>
              </a:spcBef>
              <a:spcAft>
                <a:spcPts val="0"/>
              </a:spcAft>
              <a:buClr>
                <a:schemeClr val="lt1"/>
              </a:buClr>
              <a:buSzPts val="2823"/>
              <a:buNone/>
              <a:defRPr sz="3137">
                <a:solidFill>
                  <a:schemeClr val="lt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lt1"/>
              </a:buClr>
              <a:buSzPts val="1620"/>
              <a:buChar char="·"/>
              <a:defRPr/>
            </a:lvl2pPr>
            <a:lvl3pPr indent="-331469" lvl="2" marL="1371600" algn="l">
              <a:lnSpc>
                <a:spcPct val="90000"/>
              </a:lnSpc>
              <a:spcBef>
                <a:spcPts val="360"/>
              </a:spcBef>
              <a:spcAft>
                <a:spcPts val="0"/>
              </a:spcAft>
              <a:buClr>
                <a:schemeClr val="lt1"/>
              </a:buClr>
              <a:buSzPts val="1620"/>
              <a:buChar char="·"/>
              <a:defRPr/>
            </a:lvl3pPr>
            <a:lvl4pPr indent="-331469" lvl="3" marL="1828800" algn="l">
              <a:lnSpc>
                <a:spcPct val="90000"/>
              </a:lnSpc>
              <a:spcBef>
                <a:spcPts val="360"/>
              </a:spcBef>
              <a:spcAft>
                <a:spcPts val="0"/>
              </a:spcAft>
              <a:buClr>
                <a:schemeClr val="lt1"/>
              </a:buClr>
              <a:buSzPts val="1620"/>
              <a:buChar char="·"/>
              <a:defRPr/>
            </a:lvl4pPr>
            <a:lvl5pPr indent="-331470" lvl="4" marL="2286000" algn="l">
              <a:lnSpc>
                <a:spcPct val="9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448" name="Google Shape;448;p57"/>
          <p:cNvPicPr preferRelativeResize="0"/>
          <p:nvPr/>
        </p:nvPicPr>
        <p:blipFill rotWithShape="1">
          <a:blip r:embed="rId2">
            <a:alphaModFix/>
          </a:blip>
          <a:srcRect b="0" l="0" r="0" t="0"/>
          <a:stretch/>
        </p:blipFill>
        <p:spPr>
          <a:xfrm>
            <a:off x="451632" y="470067"/>
            <a:ext cx="1423303" cy="304828"/>
          </a:xfrm>
          <a:prstGeom prst="rect">
            <a:avLst/>
          </a:prstGeom>
          <a:noFill/>
          <a:ln>
            <a:noFill/>
          </a:ln>
        </p:spPr>
      </p:pic>
      <p:pic>
        <p:nvPicPr>
          <p:cNvPr id="449" name="Google Shape;449;p57"/>
          <p:cNvPicPr preferRelativeResize="0"/>
          <p:nvPr/>
        </p:nvPicPr>
        <p:blipFill rotWithShape="1">
          <a:blip r:embed="rId3">
            <a:alphaModFix/>
          </a:blip>
          <a:srcRect b="0" l="-33002" r="0" t="0"/>
          <a:stretch/>
        </p:blipFill>
        <p:spPr>
          <a:xfrm>
            <a:off x="7599824" y="4985515"/>
            <a:ext cx="4592176" cy="1872486"/>
          </a:xfrm>
          <a:prstGeom prst="rect">
            <a:avLst/>
          </a:prstGeom>
          <a:noFill/>
          <a:ln>
            <a:noFill/>
          </a:ln>
        </p:spPr>
      </p:pic>
      <p:sp>
        <p:nvSpPr>
          <p:cNvPr id="450" name="Google Shape;450;p57"/>
          <p:cNvSpPr txBox="1"/>
          <p:nvPr>
            <p:ph idx="2" type="body"/>
          </p:nvPr>
        </p:nvSpPr>
        <p:spPr>
          <a:xfrm>
            <a:off x="9233488" y="291069"/>
            <a:ext cx="2689274" cy="452654"/>
          </a:xfrm>
          <a:prstGeom prst="rect">
            <a:avLst/>
          </a:prstGeom>
          <a:noFill/>
          <a:ln>
            <a:noFill/>
          </a:ln>
        </p:spPr>
        <p:txBody>
          <a:bodyPr anchorCtr="0" anchor="t" bIns="91425" lIns="146300" spcFirstLastPara="1" rIns="146300" wrap="square" tIns="91425">
            <a:spAutoFit/>
          </a:bodyPr>
          <a:lstStyle>
            <a:lvl1pPr indent="-228600" lvl="0" marL="457200" marR="0" algn="r">
              <a:lnSpc>
                <a:spcPct val="90000"/>
              </a:lnSpc>
              <a:spcBef>
                <a:spcPts val="392"/>
              </a:spcBef>
              <a:spcAft>
                <a:spcPts val="0"/>
              </a:spcAft>
              <a:buClr>
                <a:schemeClr val="lt1"/>
              </a:buClr>
              <a:buSzPts val="1765"/>
              <a:buFont typeface="Arial"/>
              <a:buNone/>
              <a:defRPr sz="1961">
                <a:solidFill>
                  <a:schemeClr val="lt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lt1"/>
              </a:buClr>
              <a:buSzPts val="1620"/>
              <a:buChar char="·"/>
              <a:defRPr/>
            </a:lvl2pPr>
            <a:lvl3pPr indent="-331469" lvl="2" marL="1371600" algn="l">
              <a:lnSpc>
                <a:spcPct val="90000"/>
              </a:lnSpc>
              <a:spcBef>
                <a:spcPts val="360"/>
              </a:spcBef>
              <a:spcAft>
                <a:spcPts val="0"/>
              </a:spcAft>
              <a:buClr>
                <a:schemeClr val="lt1"/>
              </a:buClr>
              <a:buSzPts val="1620"/>
              <a:buChar char="·"/>
              <a:defRPr/>
            </a:lvl3pPr>
            <a:lvl4pPr indent="-331469" lvl="3" marL="1828800" algn="l">
              <a:lnSpc>
                <a:spcPct val="90000"/>
              </a:lnSpc>
              <a:spcBef>
                <a:spcPts val="360"/>
              </a:spcBef>
              <a:spcAft>
                <a:spcPts val="0"/>
              </a:spcAft>
              <a:buClr>
                <a:schemeClr val="lt1"/>
              </a:buClr>
              <a:buSzPts val="1620"/>
              <a:buChar char="·"/>
              <a:defRPr/>
            </a:lvl4pPr>
            <a:lvl5pPr indent="-331470" lvl="4" marL="2286000" algn="l">
              <a:lnSpc>
                <a:spcPct val="9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451" name="Google Shape;451;p57"/>
          <p:cNvSpPr/>
          <p:nvPr/>
        </p:nvSpPr>
        <p:spPr>
          <a:xfrm>
            <a:off x="277180" y="5923422"/>
            <a:ext cx="1601979" cy="651821"/>
          </a:xfrm>
          <a:prstGeom prst="rect">
            <a:avLst/>
          </a:prstGeom>
          <a:noFill/>
          <a:ln>
            <a:noFill/>
          </a:ln>
        </p:spPr>
        <p:txBody>
          <a:bodyPr anchorCtr="0" anchor="t" bIns="143425" lIns="179275" spcFirstLastPara="1" rIns="179275" wrap="square" tIns="143425">
            <a:noAutofit/>
          </a:bodyPr>
          <a:lstStyle/>
          <a:p>
            <a:pPr indent="0" lvl="0" marL="0" marR="0" rtl="0" algn="l">
              <a:spcBef>
                <a:spcPts val="0"/>
              </a:spcBef>
              <a:spcAft>
                <a:spcPts val="0"/>
              </a:spcAft>
              <a:buNone/>
            </a:pPr>
            <a:r>
              <a:rPr lang="en-US" sz="2353">
                <a:solidFill>
                  <a:schemeClr val="lt1"/>
                </a:solidFill>
                <a:latin typeface="Quattrocento Sans"/>
                <a:ea typeface="Quattrocento Sans"/>
                <a:cs typeface="Quattrocento Sans"/>
                <a:sym typeface="Quattrocento Sans"/>
              </a:rPr>
              <a:t>#MSBuild</a:t>
            </a:r>
            <a:endParaRPr sz="2353">
              <a:solidFill>
                <a:schemeClr val="lt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52" name="Shape 452"/>
        <p:cNvGrpSpPr/>
        <p:nvPr/>
      </p:nvGrpSpPr>
      <p:grpSpPr>
        <a:xfrm>
          <a:off x="0" y="0"/>
          <a:ext cx="0" cy="0"/>
          <a:chOff x="0" y="0"/>
          <a:chExt cx="0" cy="0"/>
        </a:xfrm>
      </p:grpSpPr>
      <p:sp>
        <p:nvSpPr>
          <p:cNvPr id="453" name="Google Shape;453;p58"/>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4" name="Google Shape;454;p58"/>
          <p:cNvSpPr txBox="1"/>
          <p:nvPr>
            <p:ph idx="1" type="body"/>
          </p:nvPr>
        </p:nvSpPr>
        <p:spPr>
          <a:xfrm>
            <a:off x="269303" y="1187644"/>
            <a:ext cx="11655078" cy="2266583"/>
          </a:xfrm>
          <a:prstGeom prst="rect">
            <a:avLst/>
          </a:prstGeom>
          <a:noFill/>
          <a:ln>
            <a:noFill/>
          </a:ln>
        </p:spPr>
        <p:txBody>
          <a:bodyPr anchorCtr="0" anchor="t" bIns="91425" lIns="146300" spcFirstLastPara="1" rIns="146300" wrap="square" tIns="91425">
            <a:spAutoFit/>
          </a:bodyPr>
          <a:lstStyle>
            <a:lvl1pPr indent="-331470" lvl="0" marL="457200" algn="l">
              <a:lnSpc>
                <a:spcPct val="90000"/>
              </a:lnSpc>
              <a:spcBef>
                <a:spcPts val="360"/>
              </a:spcBef>
              <a:spcAft>
                <a:spcPts val="0"/>
              </a:spcAft>
              <a:buClr>
                <a:schemeClr val="dk1"/>
              </a:buClr>
              <a:buSzPts val="1620"/>
              <a:buChar char="·"/>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Non-bulleted text">
  <p:cSld name="Two Column Non-bulleted text">
    <p:spTree>
      <p:nvGrpSpPr>
        <p:cNvPr id="455" name="Shape 455"/>
        <p:cNvGrpSpPr/>
        <p:nvPr/>
      </p:nvGrpSpPr>
      <p:grpSpPr>
        <a:xfrm>
          <a:off x="0" y="0"/>
          <a:ext cx="0" cy="0"/>
          <a:chOff x="0" y="0"/>
          <a:chExt cx="0" cy="0"/>
        </a:xfrm>
      </p:grpSpPr>
      <p:sp>
        <p:nvSpPr>
          <p:cNvPr id="456" name="Google Shape;456;p59"/>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7" name="Google Shape;457;p59"/>
          <p:cNvSpPr txBox="1"/>
          <p:nvPr>
            <p:ph idx="1" type="body"/>
          </p:nvPr>
        </p:nvSpPr>
        <p:spPr>
          <a:xfrm>
            <a:off x="269241" y="1187644"/>
            <a:ext cx="5378548" cy="2115402"/>
          </a:xfrm>
          <a:prstGeom prst="rect">
            <a:avLst/>
          </a:prstGeom>
          <a:noFill/>
          <a:ln>
            <a:noFill/>
          </a:ln>
        </p:spPr>
        <p:txBody>
          <a:bodyPr anchorCtr="0" anchor="t" bIns="91425" lIns="146300" spcFirstLastPara="1" rIns="146300" wrap="square" tIns="91425">
            <a:spAutoFit/>
          </a:bodyPr>
          <a:lstStyle>
            <a:lvl1pPr indent="-228600" lvl="0" marL="457200" algn="l">
              <a:lnSpc>
                <a:spcPct val="90000"/>
              </a:lnSpc>
              <a:spcBef>
                <a:spcPts val="1200"/>
              </a:spcBef>
              <a:spcAft>
                <a:spcPts val="0"/>
              </a:spcAft>
              <a:buClr>
                <a:schemeClr val="dk1"/>
              </a:buClr>
              <a:buSzPts val="2647"/>
              <a:buFont typeface="Noto Sans Symbols"/>
              <a:buNone/>
              <a:defRPr b="0" sz="2941">
                <a:latin typeface="Quattrocento Sans"/>
                <a:ea typeface="Quattrocento Sans"/>
                <a:cs typeface="Quattrocento Sans"/>
                <a:sym typeface="Quattrocento Sans"/>
              </a:defRPr>
            </a:lvl1pPr>
            <a:lvl2pPr indent="-228600" lvl="1" marL="914400" algn="l">
              <a:lnSpc>
                <a:spcPct val="90000"/>
              </a:lnSpc>
              <a:spcBef>
                <a:spcPts val="471"/>
              </a:spcBef>
              <a:spcAft>
                <a:spcPts val="0"/>
              </a:spcAft>
              <a:buClr>
                <a:schemeClr val="dk1"/>
              </a:buClr>
              <a:buSzPts val="2118"/>
              <a:buFont typeface="Noto Sans Symbols"/>
              <a:buNone/>
              <a:defRPr b="0" sz="2353"/>
            </a:lvl2pPr>
            <a:lvl3pPr indent="-228600" lvl="2" marL="1371600" algn="l">
              <a:lnSpc>
                <a:spcPct val="90000"/>
              </a:lnSpc>
              <a:spcBef>
                <a:spcPts val="431"/>
              </a:spcBef>
              <a:spcAft>
                <a:spcPts val="0"/>
              </a:spcAft>
              <a:buClr>
                <a:schemeClr val="dk1"/>
              </a:buClr>
              <a:buSzPts val="1941"/>
              <a:buFont typeface="Noto Sans Symbols"/>
              <a:buNone/>
              <a:defRPr b="0" sz="2157"/>
            </a:lvl3pPr>
            <a:lvl4pPr indent="-228600" lvl="3" marL="1828800" algn="l">
              <a:lnSpc>
                <a:spcPct val="90000"/>
              </a:lnSpc>
              <a:spcBef>
                <a:spcPts val="431"/>
              </a:spcBef>
              <a:spcAft>
                <a:spcPts val="0"/>
              </a:spcAft>
              <a:buClr>
                <a:schemeClr val="dk1"/>
              </a:buClr>
              <a:buSzPts val="1941"/>
              <a:buFont typeface="Noto Sans Symbols"/>
              <a:buNone/>
              <a:defRPr b="0" sz="2157"/>
            </a:lvl4pPr>
            <a:lvl5pPr indent="-228600" lvl="4" marL="2286000" algn="l">
              <a:lnSpc>
                <a:spcPct val="90000"/>
              </a:lnSpc>
              <a:spcBef>
                <a:spcPts val="431"/>
              </a:spcBef>
              <a:spcAft>
                <a:spcPts val="0"/>
              </a:spcAft>
              <a:buClr>
                <a:schemeClr val="dk1"/>
              </a:buClr>
              <a:buSzPts val="1941"/>
              <a:buFont typeface="Noto Sans Symbols"/>
              <a:buNone/>
              <a:defRPr b="0" sz="2157"/>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8" name="Google Shape;458;p59"/>
          <p:cNvSpPr txBox="1"/>
          <p:nvPr>
            <p:ph idx="2" type="body"/>
          </p:nvPr>
        </p:nvSpPr>
        <p:spPr>
          <a:xfrm>
            <a:off x="6544214" y="1187644"/>
            <a:ext cx="5378548" cy="2429576"/>
          </a:xfrm>
          <a:prstGeom prst="rect">
            <a:avLst/>
          </a:prstGeom>
          <a:noFill/>
          <a:ln>
            <a:noFill/>
          </a:ln>
        </p:spPr>
        <p:txBody>
          <a:bodyPr anchorCtr="0" anchor="t" bIns="91425" lIns="146300" spcFirstLastPara="1" rIns="146300" wrap="square" tIns="91425">
            <a:spAutoFit/>
          </a:bodyPr>
          <a:lstStyle>
            <a:lvl1pPr indent="-228600" lvl="0" marL="457200" algn="l">
              <a:lnSpc>
                <a:spcPct val="90000"/>
              </a:lnSpc>
              <a:spcBef>
                <a:spcPts val="1200"/>
              </a:spcBef>
              <a:spcAft>
                <a:spcPts val="0"/>
              </a:spcAft>
              <a:buClr>
                <a:schemeClr val="dk1"/>
              </a:buClr>
              <a:buSzPts val="2647"/>
              <a:buFont typeface="Arial"/>
              <a:buNone/>
              <a:defRPr b="0" sz="2941">
                <a:solidFill>
                  <a:schemeClr val="dk1"/>
                </a:solidFill>
                <a:latin typeface="Quattrocento Sans"/>
                <a:ea typeface="Quattrocento Sans"/>
                <a:cs typeface="Quattrocento Sans"/>
                <a:sym typeface="Quattrocento Sans"/>
              </a:defRPr>
            </a:lvl1pPr>
            <a:lvl2pPr indent="-228600" lvl="1" marL="914400" algn="l">
              <a:lnSpc>
                <a:spcPct val="90000"/>
              </a:lnSpc>
              <a:spcBef>
                <a:spcPts val="471"/>
              </a:spcBef>
              <a:spcAft>
                <a:spcPts val="0"/>
              </a:spcAft>
              <a:buClr>
                <a:schemeClr val="dk1"/>
              </a:buClr>
              <a:buSzPts val="2118"/>
              <a:buFont typeface="Arial"/>
              <a:buNone/>
              <a:defRPr b="0" sz="2353">
                <a:solidFill>
                  <a:schemeClr val="dk1"/>
                </a:solidFill>
                <a:latin typeface="Quattrocento Sans"/>
                <a:ea typeface="Quattrocento Sans"/>
                <a:cs typeface="Quattrocento Sans"/>
                <a:sym typeface="Quattrocento Sans"/>
              </a:defRPr>
            </a:lvl2pPr>
            <a:lvl3pPr indent="-228600" lvl="2" marL="1371600" algn="l">
              <a:lnSpc>
                <a:spcPct val="90000"/>
              </a:lnSpc>
              <a:spcBef>
                <a:spcPts val="431"/>
              </a:spcBef>
              <a:spcAft>
                <a:spcPts val="0"/>
              </a:spcAft>
              <a:buClr>
                <a:schemeClr val="dk1"/>
              </a:buClr>
              <a:buSzPts val="1941"/>
              <a:buFont typeface="Arial"/>
              <a:buNone/>
              <a:defRPr b="0" sz="2157">
                <a:solidFill>
                  <a:schemeClr val="dk1"/>
                </a:solidFill>
                <a:latin typeface="Quattrocento Sans"/>
                <a:ea typeface="Quattrocento Sans"/>
                <a:cs typeface="Quattrocento Sans"/>
                <a:sym typeface="Quattrocento Sans"/>
              </a:defRPr>
            </a:lvl3pPr>
            <a:lvl4pPr indent="-228600" lvl="3" marL="1828800" algn="l">
              <a:lnSpc>
                <a:spcPct val="90000"/>
              </a:lnSpc>
              <a:spcBef>
                <a:spcPts val="431"/>
              </a:spcBef>
              <a:spcAft>
                <a:spcPts val="0"/>
              </a:spcAft>
              <a:buClr>
                <a:schemeClr val="dk1"/>
              </a:buClr>
              <a:buSzPts val="1941"/>
              <a:buFont typeface="Arial"/>
              <a:buNone/>
              <a:defRPr b="0" sz="2157">
                <a:solidFill>
                  <a:schemeClr val="dk1"/>
                </a:solidFill>
                <a:latin typeface="Quattrocento Sans"/>
                <a:ea typeface="Quattrocento Sans"/>
                <a:cs typeface="Quattrocento Sans"/>
                <a:sym typeface="Quattrocento Sans"/>
              </a:defRPr>
            </a:lvl4pPr>
            <a:lvl5pPr indent="-228600" lvl="4" marL="2286000" algn="l">
              <a:lnSpc>
                <a:spcPct val="90000"/>
              </a:lnSpc>
              <a:spcBef>
                <a:spcPts val="431"/>
              </a:spcBef>
              <a:spcAft>
                <a:spcPts val="0"/>
              </a:spcAft>
              <a:buClr>
                <a:schemeClr val="dk1"/>
              </a:buClr>
              <a:buSzPts val="1941"/>
              <a:buFont typeface="Arial"/>
              <a:buNone/>
              <a:defRPr b="0" sz="2157">
                <a:solidFill>
                  <a:schemeClr val="dk1"/>
                </a:solidFill>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ullet text">
  <p:cSld name="Two Column Bullet text">
    <p:spTree>
      <p:nvGrpSpPr>
        <p:cNvPr id="459" name="Shape 459"/>
        <p:cNvGrpSpPr/>
        <p:nvPr/>
      </p:nvGrpSpPr>
      <p:grpSpPr>
        <a:xfrm>
          <a:off x="0" y="0"/>
          <a:ext cx="0" cy="0"/>
          <a:chOff x="0" y="0"/>
          <a:chExt cx="0" cy="0"/>
        </a:xfrm>
      </p:grpSpPr>
      <p:sp>
        <p:nvSpPr>
          <p:cNvPr id="460" name="Google Shape;460;p60"/>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1" name="Google Shape;461;p60"/>
          <p:cNvSpPr txBox="1"/>
          <p:nvPr>
            <p:ph idx="1" type="body"/>
          </p:nvPr>
        </p:nvSpPr>
        <p:spPr>
          <a:xfrm>
            <a:off x="269241" y="1187644"/>
            <a:ext cx="5378548" cy="2115402"/>
          </a:xfrm>
          <a:prstGeom prst="rect">
            <a:avLst/>
          </a:prstGeom>
          <a:noFill/>
          <a:ln>
            <a:noFill/>
          </a:ln>
        </p:spPr>
        <p:txBody>
          <a:bodyPr anchorCtr="0" anchor="t" bIns="91425" lIns="146300" spcFirstLastPara="1" rIns="146300" wrap="square" tIns="91425">
            <a:spAutoFit/>
          </a:bodyPr>
          <a:lstStyle>
            <a:lvl1pPr indent="-396678" lvl="0" marL="457200" algn="l">
              <a:lnSpc>
                <a:spcPct val="90000"/>
              </a:lnSpc>
              <a:spcBef>
                <a:spcPts val="1200"/>
              </a:spcBef>
              <a:spcAft>
                <a:spcPts val="0"/>
              </a:spcAft>
              <a:buClr>
                <a:schemeClr val="dk1"/>
              </a:buClr>
              <a:buSzPts val="2647"/>
              <a:buFont typeface="Noto Sans Symbols"/>
              <a:buChar char="·"/>
              <a:defRPr b="0" sz="2941">
                <a:latin typeface="Quattrocento Sans"/>
                <a:ea typeface="Quattrocento Sans"/>
                <a:cs typeface="Quattrocento Sans"/>
                <a:sym typeface="Quattrocento Sans"/>
              </a:defRPr>
            </a:lvl1pPr>
            <a:lvl2pPr indent="-363073" lvl="1" marL="914400" algn="l">
              <a:lnSpc>
                <a:spcPct val="90000"/>
              </a:lnSpc>
              <a:spcBef>
                <a:spcPts val="471"/>
              </a:spcBef>
              <a:spcAft>
                <a:spcPts val="0"/>
              </a:spcAft>
              <a:buClr>
                <a:schemeClr val="dk1"/>
              </a:buClr>
              <a:buSzPts val="2118"/>
              <a:buFont typeface="Noto Sans Symbols"/>
              <a:buChar char="·"/>
              <a:defRPr b="0" sz="2353"/>
            </a:lvl2pPr>
            <a:lvl3pPr indent="-351872" lvl="2" marL="1371600" algn="l">
              <a:lnSpc>
                <a:spcPct val="90000"/>
              </a:lnSpc>
              <a:spcBef>
                <a:spcPts val="431"/>
              </a:spcBef>
              <a:spcAft>
                <a:spcPts val="0"/>
              </a:spcAft>
              <a:buClr>
                <a:schemeClr val="dk1"/>
              </a:buClr>
              <a:buSzPts val="1941"/>
              <a:buFont typeface="Noto Sans Symbols"/>
              <a:buChar char="·"/>
              <a:defRPr b="0" sz="2157"/>
            </a:lvl3pPr>
            <a:lvl4pPr indent="-351872" lvl="3" marL="1828800" algn="l">
              <a:lnSpc>
                <a:spcPct val="90000"/>
              </a:lnSpc>
              <a:spcBef>
                <a:spcPts val="431"/>
              </a:spcBef>
              <a:spcAft>
                <a:spcPts val="0"/>
              </a:spcAft>
              <a:buClr>
                <a:schemeClr val="dk1"/>
              </a:buClr>
              <a:buSzPts val="1941"/>
              <a:buFont typeface="Noto Sans Symbols"/>
              <a:buChar char="·"/>
              <a:defRPr b="0" sz="2157"/>
            </a:lvl4pPr>
            <a:lvl5pPr indent="-351872" lvl="4" marL="2286000" algn="l">
              <a:lnSpc>
                <a:spcPct val="90000"/>
              </a:lnSpc>
              <a:spcBef>
                <a:spcPts val="431"/>
              </a:spcBef>
              <a:spcAft>
                <a:spcPts val="0"/>
              </a:spcAft>
              <a:buClr>
                <a:schemeClr val="dk1"/>
              </a:buClr>
              <a:buSzPts val="1941"/>
              <a:buFont typeface="Noto Sans Symbols"/>
              <a:buChar char="·"/>
              <a:defRPr b="0" sz="2157"/>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62" name="Google Shape;462;p60"/>
          <p:cNvSpPr txBox="1"/>
          <p:nvPr>
            <p:ph idx="2" type="body"/>
          </p:nvPr>
        </p:nvSpPr>
        <p:spPr>
          <a:xfrm>
            <a:off x="6544214" y="1187644"/>
            <a:ext cx="5378548" cy="2429576"/>
          </a:xfrm>
          <a:prstGeom prst="rect">
            <a:avLst/>
          </a:prstGeom>
          <a:noFill/>
          <a:ln>
            <a:noFill/>
          </a:ln>
        </p:spPr>
        <p:txBody>
          <a:bodyPr anchorCtr="0" anchor="t" bIns="91425" lIns="146300" spcFirstLastPara="1" rIns="146300" wrap="square" tIns="91425">
            <a:spAutoFit/>
          </a:bodyPr>
          <a:lstStyle>
            <a:lvl1pPr indent="-396678" lvl="0" marL="457200" algn="l">
              <a:lnSpc>
                <a:spcPct val="90000"/>
              </a:lnSpc>
              <a:spcBef>
                <a:spcPts val="1200"/>
              </a:spcBef>
              <a:spcAft>
                <a:spcPts val="0"/>
              </a:spcAft>
              <a:buClr>
                <a:schemeClr val="dk1"/>
              </a:buClr>
              <a:buSzPts val="2647"/>
              <a:buFont typeface="Arial"/>
              <a:buChar char="•"/>
              <a:defRPr b="0" sz="2941">
                <a:solidFill>
                  <a:schemeClr val="dk1"/>
                </a:solidFill>
                <a:latin typeface="Quattrocento Sans"/>
                <a:ea typeface="Quattrocento Sans"/>
                <a:cs typeface="Quattrocento Sans"/>
                <a:sym typeface="Quattrocento Sans"/>
              </a:defRPr>
            </a:lvl1pPr>
            <a:lvl2pPr indent="-363073" lvl="1" marL="914400" algn="l">
              <a:lnSpc>
                <a:spcPct val="90000"/>
              </a:lnSpc>
              <a:spcBef>
                <a:spcPts val="471"/>
              </a:spcBef>
              <a:spcAft>
                <a:spcPts val="0"/>
              </a:spcAft>
              <a:buClr>
                <a:schemeClr val="dk1"/>
              </a:buClr>
              <a:buSzPts val="2118"/>
              <a:buChar char="·"/>
              <a:defRPr b="0" sz="2353">
                <a:solidFill>
                  <a:schemeClr val="dk1"/>
                </a:solidFill>
                <a:latin typeface="Quattrocento Sans"/>
                <a:ea typeface="Quattrocento Sans"/>
                <a:cs typeface="Quattrocento Sans"/>
                <a:sym typeface="Quattrocento Sans"/>
              </a:defRPr>
            </a:lvl2pPr>
            <a:lvl3pPr indent="-351872" lvl="2" marL="1371600" algn="l">
              <a:lnSpc>
                <a:spcPct val="90000"/>
              </a:lnSpc>
              <a:spcBef>
                <a:spcPts val="431"/>
              </a:spcBef>
              <a:spcAft>
                <a:spcPts val="0"/>
              </a:spcAft>
              <a:buClr>
                <a:schemeClr val="dk1"/>
              </a:buClr>
              <a:buSzPts val="1941"/>
              <a:buChar char="·"/>
              <a:defRPr b="0" sz="2157">
                <a:solidFill>
                  <a:schemeClr val="dk1"/>
                </a:solidFill>
                <a:latin typeface="Quattrocento Sans"/>
                <a:ea typeface="Quattrocento Sans"/>
                <a:cs typeface="Quattrocento Sans"/>
                <a:sym typeface="Quattrocento Sans"/>
              </a:defRPr>
            </a:lvl3pPr>
            <a:lvl4pPr indent="-351872" lvl="3" marL="1828800" algn="l">
              <a:lnSpc>
                <a:spcPct val="90000"/>
              </a:lnSpc>
              <a:spcBef>
                <a:spcPts val="431"/>
              </a:spcBef>
              <a:spcAft>
                <a:spcPts val="0"/>
              </a:spcAft>
              <a:buClr>
                <a:schemeClr val="dk1"/>
              </a:buClr>
              <a:buSzPts val="1941"/>
              <a:buChar char="·"/>
              <a:defRPr b="0" sz="2157">
                <a:solidFill>
                  <a:schemeClr val="dk1"/>
                </a:solidFill>
                <a:latin typeface="Quattrocento Sans"/>
                <a:ea typeface="Quattrocento Sans"/>
                <a:cs typeface="Quattrocento Sans"/>
                <a:sym typeface="Quattrocento Sans"/>
              </a:defRPr>
            </a:lvl4pPr>
            <a:lvl5pPr indent="-351872" lvl="4" marL="2286000" algn="l">
              <a:lnSpc>
                <a:spcPct val="90000"/>
              </a:lnSpc>
              <a:spcBef>
                <a:spcPts val="431"/>
              </a:spcBef>
              <a:spcAft>
                <a:spcPts val="0"/>
              </a:spcAft>
              <a:buClr>
                <a:schemeClr val="dk1"/>
              </a:buClr>
              <a:buSzPts val="1941"/>
              <a:buChar char="·"/>
              <a:defRPr b="0" sz="2157">
                <a:solidFill>
                  <a:schemeClr val="dk1"/>
                </a:solidFill>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63" name="Shape 463"/>
        <p:cNvGrpSpPr/>
        <p:nvPr/>
      </p:nvGrpSpPr>
      <p:grpSpPr>
        <a:xfrm>
          <a:off x="0" y="0"/>
          <a:ext cx="0" cy="0"/>
          <a:chOff x="0" y="0"/>
          <a:chExt cx="0" cy="0"/>
        </a:xfrm>
      </p:grpSpPr>
      <p:sp>
        <p:nvSpPr>
          <p:cNvPr id="464" name="Google Shape;464;p61"/>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p:cSld name="Demo slide">
    <p:bg>
      <p:bgPr>
        <a:solidFill>
          <a:srgbClr val="000000"/>
        </a:solidFill>
      </p:bgPr>
    </p:bg>
    <p:spTree>
      <p:nvGrpSpPr>
        <p:cNvPr id="465" name="Shape 465"/>
        <p:cNvGrpSpPr/>
        <p:nvPr/>
      </p:nvGrpSpPr>
      <p:grpSpPr>
        <a:xfrm>
          <a:off x="0" y="0"/>
          <a:ext cx="0" cy="0"/>
          <a:chOff x="0" y="0"/>
          <a:chExt cx="0" cy="0"/>
        </a:xfrm>
      </p:grpSpPr>
      <p:sp>
        <p:nvSpPr>
          <p:cNvPr id="466" name="Google Shape;466;p62"/>
          <p:cNvSpPr txBox="1"/>
          <p:nvPr>
            <p:ph type="title"/>
          </p:nvPr>
        </p:nvSpPr>
        <p:spPr>
          <a:xfrm>
            <a:off x="269239" y="2084186"/>
            <a:ext cx="9859116" cy="1158793"/>
          </a:xfrm>
          <a:prstGeom prst="rect">
            <a:avLst/>
          </a:prstGeom>
          <a:noFill/>
          <a:ln>
            <a:noFill/>
          </a:ln>
        </p:spPr>
        <p:txBody>
          <a:bodyPr anchorCtr="0" anchor="t" bIns="91425" lIns="146300" spcFirstLastPara="1" rIns="146300" wrap="square" tIns="91425">
            <a:spAutoFit/>
          </a:bodyPr>
          <a:lstStyle>
            <a:lvl1pPr lvl="0" algn="l">
              <a:lnSpc>
                <a:spcPct val="90000"/>
              </a:lnSpc>
              <a:spcBef>
                <a:spcPts val="0"/>
              </a:spcBef>
              <a:spcAft>
                <a:spcPts val="0"/>
              </a:spcAft>
              <a:buClr>
                <a:schemeClr val="lt1"/>
              </a:buClr>
              <a:buSzPts val="7058"/>
              <a:buFont typeface="Quattrocento Sans"/>
              <a:buNone/>
              <a:defRPr sz="7058">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7" name="Google Shape;467;p62"/>
          <p:cNvSpPr txBox="1"/>
          <p:nvPr>
            <p:ph idx="1" type="body"/>
          </p:nvPr>
        </p:nvSpPr>
        <p:spPr>
          <a:xfrm>
            <a:off x="269240" y="3877277"/>
            <a:ext cx="9860674" cy="724246"/>
          </a:xfrm>
          <a:prstGeom prst="rect">
            <a:avLst/>
          </a:prstGeom>
          <a:noFill/>
          <a:ln>
            <a:noFill/>
          </a:ln>
        </p:spPr>
        <p:txBody>
          <a:bodyPr anchorCtr="0" anchor="t" bIns="146300" lIns="182875" spcFirstLastPara="1" rIns="182875" wrap="square" tIns="146300">
            <a:spAutoFit/>
          </a:bodyPr>
          <a:lstStyle>
            <a:lvl1pPr indent="-228600" lvl="0" marL="457200" algn="l">
              <a:lnSpc>
                <a:spcPct val="90000"/>
              </a:lnSpc>
              <a:spcBef>
                <a:spcPts val="0"/>
              </a:spcBef>
              <a:spcAft>
                <a:spcPts val="0"/>
              </a:spcAft>
              <a:buClr>
                <a:schemeClr val="lt1"/>
              </a:buClr>
              <a:buSzPts val="2823"/>
              <a:buNone/>
              <a:defRPr sz="3137">
                <a:solidFill>
                  <a:schemeClr val="lt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lt1"/>
              </a:buClr>
              <a:buSzPts val="1620"/>
              <a:buChar char="·"/>
              <a:defRPr/>
            </a:lvl2pPr>
            <a:lvl3pPr indent="-331469" lvl="2" marL="1371600" algn="l">
              <a:lnSpc>
                <a:spcPct val="90000"/>
              </a:lnSpc>
              <a:spcBef>
                <a:spcPts val="360"/>
              </a:spcBef>
              <a:spcAft>
                <a:spcPts val="0"/>
              </a:spcAft>
              <a:buClr>
                <a:schemeClr val="lt1"/>
              </a:buClr>
              <a:buSzPts val="1620"/>
              <a:buChar char="·"/>
              <a:defRPr/>
            </a:lvl3pPr>
            <a:lvl4pPr indent="-331469" lvl="3" marL="1828800" algn="l">
              <a:lnSpc>
                <a:spcPct val="90000"/>
              </a:lnSpc>
              <a:spcBef>
                <a:spcPts val="360"/>
              </a:spcBef>
              <a:spcAft>
                <a:spcPts val="0"/>
              </a:spcAft>
              <a:buClr>
                <a:schemeClr val="lt1"/>
              </a:buClr>
              <a:buSzPts val="1620"/>
              <a:buChar char="·"/>
              <a:defRPr/>
            </a:lvl4pPr>
            <a:lvl5pPr indent="-331470" lvl="4" marL="2286000" algn="l">
              <a:lnSpc>
                <a:spcPct val="9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lide">
  <p:cSld name="Video slide">
    <p:bg>
      <p:bgPr>
        <a:solidFill>
          <a:srgbClr val="000000"/>
        </a:solidFill>
      </p:bgPr>
    </p:bg>
    <p:spTree>
      <p:nvGrpSpPr>
        <p:cNvPr id="468" name="Shape 468"/>
        <p:cNvGrpSpPr/>
        <p:nvPr/>
      </p:nvGrpSpPr>
      <p:grpSpPr>
        <a:xfrm>
          <a:off x="0" y="0"/>
          <a:ext cx="0" cy="0"/>
          <a:chOff x="0" y="0"/>
          <a:chExt cx="0" cy="0"/>
        </a:xfrm>
      </p:grpSpPr>
      <p:sp>
        <p:nvSpPr>
          <p:cNvPr id="469" name="Google Shape;469;p63"/>
          <p:cNvSpPr txBox="1"/>
          <p:nvPr>
            <p:ph type="title"/>
          </p:nvPr>
        </p:nvSpPr>
        <p:spPr>
          <a:xfrm>
            <a:off x="269240" y="2084186"/>
            <a:ext cx="9859116" cy="1158793"/>
          </a:xfrm>
          <a:prstGeom prst="rect">
            <a:avLst/>
          </a:prstGeom>
          <a:noFill/>
          <a:ln>
            <a:noFill/>
          </a:ln>
        </p:spPr>
        <p:txBody>
          <a:bodyPr anchorCtr="0" anchor="t" bIns="91425" lIns="146300" spcFirstLastPara="1" rIns="146300" wrap="square" tIns="91425">
            <a:spAutoFit/>
          </a:bodyPr>
          <a:lstStyle>
            <a:lvl1pPr lvl="0" algn="l">
              <a:lnSpc>
                <a:spcPct val="90000"/>
              </a:lnSpc>
              <a:spcBef>
                <a:spcPts val="0"/>
              </a:spcBef>
              <a:spcAft>
                <a:spcPts val="0"/>
              </a:spcAft>
              <a:buClr>
                <a:schemeClr val="lt1"/>
              </a:buClr>
              <a:buSzPts val="7058"/>
              <a:buFont typeface="Quattrocento Sans"/>
              <a:buNone/>
              <a:defRPr b="0" sz="7058"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bg>
      <p:bgPr>
        <a:solidFill>
          <a:schemeClr val="dk1"/>
        </a:solidFill>
      </p:bgPr>
    </p:bg>
    <p:spTree>
      <p:nvGrpSpPr>
        <p:cNvPr id="470" name="Shape 470"/>
        <p:cNvGrpSpPr/>
        <p:nvPr/>
      </p:nvGrpSpPr>
      <p:grpSpPr>
        <a:xfrm>
          <a:off x="0" y="0"/>
          <a:ext cx="0" cy="0"/>
          <a:chOff x="0" y="0"/>
          <a:chExt cx="0" cy="0"/>
        </a:xfrm>
      </p:grpSpPr>
      <p:sp>
        <p:nvSpPr>
          <p:cNvPr id="471" name="Google Shape;471;p64"/>
          <p:cNvSpPr txBox="1"/>
          <p:nvPr>
            <p:ph type="title"/>
          </p:nvPr>
        </p:nvSpPr>
        <p:spPr>
          <a:xfrm>
            <a:off x="269239" y="2084172"/>
            <a:ext cx="11653523" cy="1158793"/>
          </a:xfrm>
          <a:prstGeom prst="rect">
            <a:avLst/>
          </a:prstGeom>
          <a:noFill/>
          <a:ln>
            <a:noFill/>
          </a:ln>
        </p:spPr>
        <p:txBody>
          <a:bodyPr anchorCtr="0" anchor="t" bIns="91425" lIns="146300" spcFirstLastPara="1" rIns="146300" wrap="square" tIns="91425">
            <a:spAutoFit/>
          </a:bodyPr>
          <a:lstStyle>
            <a:lvl1pPr lvl="0" algn="l">
              <a:lnSpc>
                <a:spcPct val="90000"/>
              </a:lnSpc>
              <a:spcBef>
                <a:spcPts val="0"/>
              </a:spcBef>
              <a:spcAft>
                <a:spcPts val="0"/>
              </a:spcAft>
              <a:buClr>
                <a:schemeClr val="lt1"/>
              </a:buClr>
              <a:buSzPts val="7058"/>
              <a:buFont typeface="Quattrocento Sans"/>
              <a:buNone/>
              <a:defRPr sz="7058">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ccent Color 1">
  <p:cSld name="Section Title Accent Color 1">
    <p:bg>
      <p:bgPr>
        <a:solidFill>
          <a:srgbClr val="000000"/>
        </a:solidFill>
      </p:bgPr>
    </p:bg>
    <p:spTree>
      <p:nvGrpSpPr>
        <p:cNvPr id="472" name="Shape 472"/>
        <p:cNvGrpSpPr/>
        <p:nvPr/>
      </p:nvGrpSpPr>
      <p:grpSpPr>
        <a:xfrm>
          <a:off x="0" y="0"/>
          <a:ext cx="0" cy="0"/>
          <a:chOff x="0" y="0"/>
          <a:chExt cx="0" cy="0"/>
        </a:xfrm>
      </p:grpSpPr>
      <p:sp>
        <p:nvSpPr>
          <p:cNvPr id="473" name="Google Shape;473;p65"/>
          <p:cNvSpPr txBox="1"/>
          <p:nvPr>
            <p:ph type="title"/>
          </p:nvPr>
        </p:nvSpPr>
        <p:spPr>
          <a:xfrm>
            <a:off x="269239" y="2084172"/>
            <a:ext cx="11653523" cy="1158793"/>
          </a:xfrm>
          <a:prstGeom prst="rect">
            <a:avLst/>
          </a:prstGeom>
          <a:noFill/>
          <a:ln>
            <a:noFill/>
          </a:ln>
        </p:spPr>
        <p:txBody>
          <a:bodyPr anchorCtr="0" anchor="t" bIns="91425" lIns="146300" spcFirstLastPara="1" rIns="146300" wrap="square" tIns="91425">
            <a:spAutoFit/>
          </a:bodyPr>
          <a:lstStyle>
            <a:lvl1pPr lvl="0" algn="l">
              <a:lnSpc>
                <a:spcPct val="90000"/>
              </a:lnSpc>
              <a:spcBef>
                <a:spcPts val="0"/>
              </a:spcBef>
              <a:spcAft>
                <a:spcPts val="0"/>
              </a:spcAft>
              <a:buClr>
                <a:schemeClr val="lt1"/>
              </a:buClr>
              <a:buSzPts val="7058"/>
              <a:buFont typeface="Quattrocento Sans"/>
              <a:buNone/>
              <a:defRPr sz="7058">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Right Photo Layout">
  <p:cSld name="Square Right Photo Layout">
    <p:spTree>
      <p:nvGrpSpPr>
        <p:cNvPr id="474" name="Shape 474"/>
        <p:cNvGrpSpPr/>
        <p:nvPr/>
      </p:nvGrpSpPr>
      <p:grpSpPr>
        <a:xfrm>
          <a:off x="0" y="0"/>
          <a:ext cx="0" cy="0"/>
          <a:chOff x="0" y="0"/>
          <a:chExt cx="0" cy="0"/>
        </a:xfrm>
      </p:grpSpPr>
      <p:sp>
        <p:nvSpPr>
          <p:cNvPr id="475" name="Google Shape;475;p66"/>
          <p:cNvSpPr txBox="1"/>
          <p:nvPr>
            <p:ph type="title"/>
          </p:nvPr>
        </p:nvSpPr>
        <p:spPr>
          <a:xfrm>
            <a:off x="269240" y="2686648"/>
            <a:ext cx="4795873" cy="1484704"/>
          </a:xfrm>
          <a:prstGeom prst="rect">
            <a:avLst/>
          </a:prstGeom>
          <a:noFill/>
          <a:ln>
            <a:noFill/>
          </a:ln>
        </p:spPr>
        <p:txBody>
          <a:bodyPr anchorCtr="0" anchor="ctr" bIns="91425" lIns="146300" spcFirstLastPara="1" rIns="146300" wrap="square" tIns="91425">
            <a:spAutoFit/>
          </a:bodyPr>
          <a:lstStyle>
            <a:lvl1pPr lvl="0" algn="l">
              <a:lnSpc>
                <a:spcPct val="90000"/>
              </a:lnSpc>
              <a:spcBef>
                <a:spcPts val="0"/>
              </a:spcBef>
              <a:spcAft>
                <a:spcPts val="0"/>
              </a:spcAft>
              <a:buClr>
                <a:schemeClr val="dk1"/>
              </a:buClr>
              <a:buSzPts val="4705"/>
              <a:buFont typeface="Quattrocento Sans"/>
              <a:buNone/>
              <a:defRPr sz="4705">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76" name="Google Shape;476;p66"/>
          <p:cNvPicPr preferRelativeResize="0"/>
          <p:nvPr>
            <p:ph idx="2" type="pic"/>
          </p:nvPr>
        </p:nvPicPr>
        <p:blipFill/>
        <p:spPr>
          <a:xfrm>
            <a:off x="5334350" y="0"/>
            <a:ext cx="6857650" cy="6856100"/>
          </a:xfrm>
          <a:prstGeom prst="rect">
            <a:avLst/>
          </a:prstGeom>
          <a:blipFill rotWithShape="1">
            <a:blip r:embed="rId2">
              <a:alphaModFix/>
            </a:blip>
            <a:stretch>
              <a:fillRect b="0" l="0" r="0" t="0"/>
            </a:stretch>
          </a:blip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342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477" name="Shape 477"/>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chemeClr val="dk1"/>
        </a:solidFill>
      </p:bgPr>
    </p:bg>
    <p:spTree>
      <p:nvGrpSpPr>
        <p:cNvPr id="478" name="Shape 478"/>
        <p:cNvGrpSpPr/>
        <p:nvPr/>
      </p:nvGrpSpPr>
      <p:grpSpPr>
        <a:xfrm>
          <a:off x="0" y="0"/>
          <a:ext cx="0" cy="0"/>
          <a:chOff x="0" y="0"/>
          <a:chExt cx="0" cy="0"/>
        </a:xfrm>
      </p:grpSpPr>
      <p:pic>
        <p:nvPicPr>
          <p:cNvPr id="479" name="Google Shape;479;p68"/>
          <p:cNvPicPr preferRelativeResize="0"/>
          <p:nvPr/>
        </p:nvPicPr>
        <p:blipFill rotWithShape="1">
          <a:blip r:embed="rId2">
            <a:alphaModFix/>
          </a:blip>
          <a:srcRect b="0" l="0" r="0" t="0"/>
          <a:stretch/>
        </p:blipFill>
        <p:spPr>
          <a:xfrm>
            <a:off x="1" y="1009"/>
            <a:ext cx="12191998" cy="685598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ccent Color 1">
  <p:cSld name="Blank Accent Color 1">
    <p:bg>
      <p:bgPr>
        <a:solidFill>
          <a:srgbClr val="000000"/>
        </a:solidFill>
      </p:bgPr>
    </p:bg>
    <p:spTree>
      <p:nvGrpSpPr>
        <p:cNvPr id="480" name="Shape 480"/>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eloper Code Layout">
  <p:cSld name="Developer Code Layout">
    <p:spTree>
      <p:nvGrpSpPr>
        <p:cNvPr id="481" name="Shape 481"/>
        <p:cNvGrpSpPr/>
        <p:nvPr/>
      </p:nvGrpSpPr>
      <p:grpSpPr>
        <a:xfrm>
          <a:off x="0" y="0"/>
          <a:ext cx="0" cy="0"/>
          <a:chOff x="0" y="0"/>
          <a:chExt cx="0" cy="0"/>
        </a:xfrm>
      </p:grpSpPr>
      <p:sp>
        <p:nvSpPr>
          <p:cNvPr id="482" name="Google Shape;482;p70"/>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dk1"/>
              </a:buClr>
              <a:buSzPts val="470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3" name="Google Shape;483;p70"/>
          <p:cNvSpPr/>
          <p:nvPr/>
        </p:nvSpPr>
        <p:spPr>
          <a:xfrm>
            <a:off x="1" y="1189176"/>
            <a:ext cx="12192000" cy="5668824"/>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765">
              <a:solidFill>
                <a:srgbClr val="FFFFFF"/>
              </a:solidFill>
              <a:latin typeface="Quattrocento Sans"/>
              <a:ea typeface="Quattrocento Sans"/>
              <a:cs typeface="Quattrocento Sans"/>
              <a:sym typeface="Quattrocento Sans"/>
            </a:endParaRPr>
          </a:p>
        </p:txBody>
      </p:sp>
      <p:sp>
        <p:nvSpPr>
          <p:cNvPr id="484" name="Google Shape;484;p70"/>
          <p:cNvSpPr txBox="1"/>
          <p:nvPr>
            <p:ph idx="1" type="body"/>
          </p:nvPr>
        </p:nvSpPr>
        <p:spPr>
          <a:xfrm>
            <a:off x="269239" y="1197322"/>
            <a:ext cx="11653522" cy="2225866"/>
          </a:xfrm>
          <a:prstGeom prst="rect">
            <a:avLst/>
          </a:prstGeom>
          <a:noFill/>
          <a:ln>
            <a:noFill/>
          </a:ln>
        </p:spPr>
        <p:txBody>
          <a:bodyPr anchorCtr="0" anchor="t" bIns="91425" lIns="146300" spcFirstLastPara="1" rIns="146300" wrap="square" tIns="91425">
            <a:spAutoFit/>
          </a:bodyPr>
          <a:lstStyle>
            <a:lvl1pPr indent="-228600" lvl="0" marL="457200" algn="l">
              <a:lnSpc>
                <a:spcPct val="90000"/>
              </a:lnSpc>
              <a:spcBef>
                <a:spcPts val="647"/>
              </a:spcBef>
              <a:spcAft>
                <a:spcPts val="0"/>
              </a:spcAft>
              <a:buClr>
                <a:srgbClr val="353535"/>
              </a:buClr>
              <a:buSzPts val="2911"/>
              <a:buNone/>
              <a:defRPr sz="3234">
                <a:solidFill>
                  <a:srgbClr val="353535"/>
                </a:solidFill>
                <a:latin typeface="Consolas"/>
                <a:ea typeface="Consolas"/>
                <a:cs typeface="Consolas"/>
                <a:sym typeface="Consolas"/>
              </a:defRPr>
            </a:lvl1pPr>
            <a:lvl2pPr indent="-228600" lvl="1" marL="914400" algn="l">
              <a:lnSpc>
                <a:spcPct val="90000"/>
              </a:lnSpc>
              <a:spcBef>
                <a:spcPts val="549"/>
              </a:spcBef>
              <a:spcAft>
                <a:spcPts val="0"/>
              </a:spcAft>
              <a:buClr>
                <a:srgbClr val="353535"/>
              </a:buClr>
              <a:buSzPts val="2471"/>
              <a:buNone/>
              <a:defRPr>
                <a:solidFill>
                  <a:srgbClr val="353535"/>
                </a:solidFill>
                <a:latin typeface="Consolas"/>
                <a:ea typeface="Consolas"/>
                <a:cs typeface="Consolas"/>
                <a:sym typeface="Consolas"/>
              </a:defRPr>
            </a:lvl2pPr>
            <a:lvl3pPr indent="-228600" lvl="2" marL="1371600" algn="l">
              <a:lnSpc>
                <a:spcPct val="90000"/>
              </a:lnSpc>
              <a:spcBef>
                <a:spcPts val="471"/>
              </a:spcBef>
              <a:spcAft>
                <a:spcPts val="0"/>
              </a:spcAft>
              <a:buClr>
                <a:srgbClr val="353535"/>
              </a:buClr>
              <a:buSzPts val="2118"/>
              <a:buNone/>
              <a:defRPr>
                <a:solidFill>
                  <a:srgbClr val="353535"/>
                </a:solidFill>
                <a:latin typeface="Consolas"/>
                <a:ea typeface="Consolas"/>
                <a:cs typeface="Consolas"/>
                <a:sym typeface="Consolas"/>
              </a:defRPr>
            </a:lvl3pPr>
            <a:lvl4pPr indent="-228600" lvl="3" marL="1828800" algn="l">
              <a:lnSpc>
                <a:spcPct val="90000"/>
              </a:lnSpc>
              <a:spcBef>
                <a:spcPts val="431"/>
              </a:spcBef>
              <a:spcAft>
                <a:spcPts val="0"/>
              </a:spcAft>
              <a:buClr>
                <a:srgbClr val="353535"/>
              </a:buClr>
              <a:buSzPts val="1941"/>
              <a:buNone/>
              <a:defRPr>
                <a:solidFill>
                  <a:srgbClr val="353535"/>
                </a:solidFill>
                <a:latin typeface="Consolas"/>
                <a:ea typeface="Consolas"/>
                <a:cs typeface="Consolas"/>
                <a:sym typeface="Consolas"/>
              </a:defRPr>
            </a:lvl4pPr>
            <a:lvl5pPr indent="-228600" lvl="4" marL="2286000" algn="l">
              <a:lnSpc>
                <a:spcPct val="90000"/>
              </a:lnSpc>
              <a:spcBef>
                <a:spcPts val="431"/>
              </a:spcBef>
              <a:spcAft>
                <a:spcPts val="0"/>
              </a:spcAft>
              <a:buClr>
                <a:srgbClr val="353535"/>
              </a:buClr>
              <a:buSzPts val="1941"/>
              <a:buNone/>
              <a:defRPr>
                <a:solidFill>
                  <a:srgbClr val="353535"/>
                </a:solidFill>
                <a:latin typeface="Consolas"/>
                <a:ea typeface="Consolas"/>
                <a:cs typeface="Consolas"/>
                <a:sym typeface="Consola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logo slide">
  <p:cSld name="Closing logo slide">
    <p:bg>
      <p:bgPr>
        <a:solidFill>
          <a:srgbClr val="000000"/>
        </a:solidFill>
      </p:bgPr>
    </p:bg>
    <p:spTree>
      <p:nvGrpSpPr>
        <p:cNvPr id="485" name="Shape 485"/>
        <p:cNvGrpSpPr/>
        <p:nvPr/>
      </p:nvGrpSpPr>
      <p:grpSpPr>
        <a:xfrm>
          <a:off x="0" y="0"/>
          <a:ext cx="0" cy="0"/>
          <a:chOff x="0" y="0"/>
          <a:chExt cx="0" cy="0"/>
        </a:xfrm>
      </p:grpSpPr>
      <p:sp>
        <p:nvSpPr>
          <p:cNvPr id="486" name="Google Shape;486;p71"/>
          <p:cNvSpPr txBox="1"/>
          <p:nvPr/>
        </p:nvSpPr>
        <p:spPr>
          <a:xfrm>
            <a:off x="269240" y="6099190"/>
            <a:ext cx="4482124" cy="467742"/>
          </a:xfrm>
          <a:prstGeom prst="rect">
            <a:avLst/>
          </a:prstGeom>
          <a:noFill/>
          <a:ln>
            <a:noFill/>
          </a:ln>
        </p:spPr>
        <p:txBody>
          <a:bodyPr anchorCtr="0" anchor="t" bIns="179275" lIns="179275" spcFirstLastPara="1" rIns="179275" wrap="square" tIns="179275">
            <a:spAutoFit/>
          </a:bodyPr>
          <a:lstStyle/>
          <a:p>
            <a:pPr indent="0" lvl="0" marL="0" marR="0" rtl="0" algn="l">
              <a:spcBef>
                <a:spcPts val="0"/>
              </a:spcBef>
              <a:spcAft>
                <a:spcPts val="0"/>
              </a:spcAft>
              <a:buNone/>
            </a:pPr>
            <a:r>
              <a:rPr lang="en-US" sz="686">
                <a:solidFill>
                  <a:schemeClr val="lt1"/>
                </a:solidFill>
                <a:latin typeface="Quattrocento Sans"/>
                <a:ea typeface="Quattrocento Sans"/>
                <a:cs typeface="Quattrocento Sans"/>
                <a:sym typeface="Quattrocento Sans"/>
              </a:rPr>
              <a:t>© Copyright Microsoft Corporation. All rights reserved. </a:t>
            </a:r>
            <a:endParaRPr/>
          </a:p>
        </p:txBody>
      </p:sp>
      <p:pic>
        <p:nvPicPr>
          <p:cNvPr id="487" name="Google Shape;487;p71"/>
          <p:cNvPicPr preferRelativeResize="0"/>
          <p:nvPr/>
        </p:nvPicPr>
        <p:blipFill rotWithShape="1">
          <a:blip r:embed="rId2">
            <a:alphaModFix/>
          </a:blip>
          <a:srcRect b="0" l="0" r="0" t="0"/>
          <a:stretch/>
        </p:blipFill>
        <p:spPr>
          <a:xfrm>
            <a:off x="451632" y="470067"/>
            <a:ext cx="1423303" cy="30482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Notes slide Layout">
  <p:cSld name="Black Notes slide Layout">
    <p:bg>
      <p:bgPr>
        <a:solidFill>
          <a:srgbClr val="000000"/>
        </a:solidFill>
      </p:bgPr>
    </p:bg>
    <p:spTree>
      <p:nvGrpSpPr>
        <p:cNvPr id="488" name="Shape 488"/>
        <p:cNvGrpSpPr/>
        <p:nvPr/>
      </p:nvGrpSpPr>
      <p:grpSpPr>
        <a:xfrm>
          <a:off x="0" y="0"/>
          <a:ext cx="0" cy="0"/>
          <a:chOff x="0" y="0"/>
          <a:chExt cx="0" cy="0"/>
        </a:xfrm>
      </p:grpSpPr>
      <p:sp>
        <p:nvSpPr>
          <p:cNvPr id="489" name="Google Shape;489;p72"/>
          <p:cNvSpPr txBox="1"/>
          <p:nvPr>
            <p:ph idx="1" type="body"/>
          </p:nvPr>
        </p:nvSpPr>
        <p:spPr>
          <a:xfrm>
            <a:off x="269239" y="1189177"/>
            <a:ext cx="11653523" cy="2396047"/>
          </a:xfrm>
          <a:prstGeom prst="rect">
            <a:avLst/>
          </a:prstGeom>
          <a:noFill/>
          <a:ln>
            <a:noFill/>
          </a:ln>
        </p:spPr>
        <p:txBody>
          <a:bodyPr anchorCtr="0" anchor="t" bIns="91425" lIns="146300" spcFirstLastPara="1" rIns="146300" wrap="square" tIns="91425">
            <a:spAutoFit/>
          </a:bodyPr>
          <a:lstStyle>
            <a:lvl1pPr indent="-430282" lvl="0" marL="457200" algn="l">
              <a:lnSpc>
                <a:spcPct val="90000"/>
              </a:lnSpc>
              <a:spcBef>
                <a:spcPts val="706"/>
              </a:spcBef>
              <a:spcAft>
                <a:spcPts val="0"/>
              </a:spcAft>
              <a:buClr>
                <a:schemeClr val="lt1"/>
              </a:buClr>
              <a:buSzPts val="3176"/>
              <a:buFont typeface="Arial"/>
              <a:buChar char="•"/>
              <a:defRPr sz="3529">
                <a:solidFill>
                  <a:schemeClr val="lt1"/>
                </a:solidFill>
                <a:latin typeface="Quattrocento Sans"/>
                <a:ea typeface="Quattrocento Sans"/>
                <a:cs typeface="Quattrocento Sans"/>
                <a:sym typeface="Quattrocento Sans"/>
              </a:defRPr>
            </a:lvl1pPr>
            <a:lvl2pPr indent="-407879" lvl="1" marL="914400" algn="l">
              <a:lnSpc>
                <a:spcPct val="90000"/>
              </a:lnSpc>
              <a:spcBef>
                <a:spcPts val="627"/>
              </a:spcBef>
              <a:spcAft>
                <a:spcPts val="0"/>
              </a:spcAft>
              <a:buClr>
                <a:schemeClr val="lt1"/>
              </a:buClr>
              <a:buSzPts val="2823"/>
              <a:buFont typeface="Arial"/>
              <a:buChar char="•"/>
              <a:defRPr sz="3137">
                <a:solidFill>
                  <a:schemeClr val="lt1"/>
                </a:solidFill>
                <a:latin typeface="Quattrocento Sans"/>
                <a:ea typeface="Quattrocento Sans"/>
                <a:cs typeface="Quattrocento Sans"/>
                <a:sym typeface="Quattrocento Sans"/>
              </a:defRPr>
            </a:lvl2pPr>
            <a:lvl3pPr indent="-385476" lvl="2" marL="1371600" algn="l">
              <a:lnSpc>
                <a:spcPct val="90000"/>
              </a:lnSpc>
              <a:spcBef>
                <a:spcPts val="549"/>
              </a:spcBef>
              <a:spcAft>
                <a:spcPts val="0"/>
              </a:spcAft>
              <a:buClr>
                <a:schemeClr val="lt1"/>
              </a:buClr>
              <a:buSzPts val="2471"/>
              <a:buFont typeface="Arial"/>
              <a:buChar char="•"/>
              <a:defRPr sz="2745">
                <a:solidFill>
                  <a:schemeClr val="lt1"/>
                </a:solidFill>
                <a:latin typeface="Quattrocento Sans"/>
                <a:ea typeface="Quattrocento Sans"/>
                <a:cs typeface="Quattrocento Sans"/>
                <a:sym typeface="Quattrocento Sans"/>
              </a:defRPr>
            </a:lvl3pPr>
            <a:lvl4pPr indent="-363073" lvl="3" marL="1828800" algn="l">
              <a:lnSpc>
                <a:spcPct val="90000"/>
              </a:lnSpc>
              <a:spcBef>
                <a:spcPts val="471"/>
              </a:spcBef>
              <a:spcAft>
                <a:spcPts val="0"/>
              </a:spcAft>
              <a:buClr>
                <a:schemeClr val="lt1"/>
              </a:buClr>
              <a:buSzPts val="2118"/>
              <a:buFont typeface="Arial"/>
              <a:buChar char="•"/>
              <a:defRPr sz="2353">
                <a:solidFill>
                  <a:schemeClr val="lt1"/>
                </a:solidFill>
                <a:latin typeface="Quattrocento Sans"/>
                <a:ea typeface="Quattrocento Sans"/>
                <a:cs typeface="Quattrocento Sans"/>
                <a:sym typeface="Quattrocento Sans"/>
              </a:defRPr>
            </a:lvl4pPr>
            <a:lvl5pPr indent="-340671" lvl="4" marL="2286000" algn="l">
              <a:lnSpc>
                <a:spcPct val="90000"/>
              </a:lnSpc>
              <a:spcBef>
                <a:spcPts val="392"/>
              </a:spcBef>
              <a:spcAft>
                <a:spcPts val="0"/>
              </a:spcAft>
              <a:buClr>
                <a:schemeClr val="lt1"/>
              </a:buClr>
              <a:buSzPts val="1765"/>
              <a:buFont typeface="Arial"/>
              <a:buChar char="•"/>
              <a:defRPr sz="1961">
                <a:solidFill>
                  <a:schemeClr val="lt1"/>
                </a:solidFill>
                <a:latin typeface="Quattrocento Sans"/>
                <a:ea typeface="Quattrocento Sans"/>
                <a:cs typeface="Quattrocento Sans"/>
                <a:sym typeface="Quattrocento Sans"/>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490" name="Google Shape;490;p72"/>
          <p:cNvSpPr txBox="1"/>
          <p:nvPr>
            <p:ph idx="2" type="body"/>
          </p:nvPr>
        </p:nvSpPr>
        <p:spPr>
          <a:xfrm>
            <a:off x="1" y="6238876"/>
            <a:ext cx="12192001" cy="619125"/>
          </a:xfrm>
          <a:prstGeom prst="rect">
            <a:avLst/>
          </a:prstGeom>
          <a:solidFill>
            <a:srgbClr val="FFFF99"/>
          </a:solidFill>
          <a:ln>
            <a:noFill/>
          </a:ln>
        </p:spPr>
        <p:txBody>
          <a:bodyPr anchorCtr="0" anchor="b" bIns="77725" lIns="155450" spcFirstLastPara="1" rIns="155450" wrap="square" tIns="77725">
            <a:noAutofit/>
          </a:bodyPr>
          <a:lstStyle>
            <a:lvl1pPr indent="-228600" lvl="0" marL="457200" algn="r">
              <a:lnSpc>
                <a:spcPct val="90000"/>
              </a:lnSpc>
              <a:spcBef>
                <a:spcPts val="725"/>
              </a:spcBef>
              <a:spcAft>
                <a:spcPts val="0"/>
              </a:spcAft>
              <a:buClr>
                <a:srgbClr val="000000"/>
              </a:buClr>
              <a:buSzPts val="3264"/>
              <a:buFont typeface="Arial"/>
              <a:buNone/>
              <a:defRPr sz="3627">
                <a:solidFill>
                  <a:srgbClr val="000000"/>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lt1"/>
              </a:buClr>
              <a:buSzPts val="1620"/>
              <a:buChar char="·"/>
              <a:defRPr/>
            </a:lvl2pPr>
            <a:lvl3pPr indent="-331469" lvl="2" marL="1371600" algn="l">
              <a:lnSpc>
                <a:spcPct val="90000"/>
              </a:lnSpc>
              <a:spcBef>
                <a:spcPts val="360"/>
              </a:spcBef>
              <a:spcAft>
                <a:spcPts val="0"/>
              </a:spcAft>
              <a:buClr>
                <a:schemeClr val="lt1"/>
              </a:buClr>
              <a:buSzPts val="1620"/>
              <a:buChar char="·"/>
              <a:defRPr/>
            </a:lvl3pPr>
            <a:lvl4pPr indent="-331469" lvl="3" marL="1828800" algn="l">
              <a:lnSpc>
                <a:spcPct val="90000"/>
              </a:lnSpc>
              <a:spcBef>
                <a:spcPts val="360"/>
              </a:spcBef>
              <a:spcAft>
                <a:spcPts val="0"/>
              </a:spcAft>
              <a:buClr>
                <a:schemeClr val="lt1"/>
              </a:buClr>
              <a:buSzPts val="1620"/>
              <a:buChar char="·"/>
              <a:defRPr/>
            </a:lvl4pPr>
            <a:lvl5pPr indent="-331470" lvl="4" marL="2286000" algn="l">
              <a:lnSpc>
                <a:spcPct val="9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491" name="Google Shape;491;p72"/>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lt1"/>
              </a:buClr>
              <a:buSzPts val="4705"/>
              <a:buFont typeface="Quattrocento Sans"/>
              <a:buNone/>
              <a:defRPr>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hoto_Option">
  <p:cSld name="2_Title Slide Photo_Option">
    <p:bg>
      <p:bgPr>
        <a:solidFill>
          <a:srgbClr val="000000"/>
        </a:solidFill>
      </p:bgPr>
    </p:bg>
    <p:spTree>
      <p:nvGrpSpPr>
        <p:cNvPr id="492" name="Shape 492"/>
        <p:cNvGrpSpPr/>
        <p:nvPr/>
      </p:nvGrpSpPr>
      <p:grpSpPr>
        <a:xfrm>
          <a:off x="0" y="0"/>
          <a:ext cx="0" cy="0"/>
          <a:chOff x="0" y="0"/>
          <a:chExt cx="0" cy="0"/>
        </a:xfrm>
      </p:grpSpPr>
      <p:sp>
        <p:nvSpPr>
          <p:cNvPr id="493" name="Google Shape;493;p73"/>
          <p:cNvSpPr txBox="1"/>
          <p:nvPr>
            <p:ph type="title"/>
          </p:nvPr>
        </p:nvSpPr>
        <p:spPr>
          <a:xfrm>
            <a:off x="269302" y="2084173"/>
            <a:ext cx="6274911" cy="1793104"/>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4" name="Google Shape;494;p73"/>
          <p:cNvSpPr txBox="1"/>
          <p:nvPr>
            <p:ph idx="1" type="body"/>
          </p:nvPr>
        </p:nvSpPr>
        <p:spPr>
          <a:xfrm>
            <a:off x="267683" y="3883635"/>
            <a:ext cx="6276530" cy="1793104"/>
          </a:xfrm>
          <a:prstGeom prst="rect">
            <a:avLst/>
          </a:prstGeom>
          <a:noFill/>
          <a:ln>
            <a:noFill/>
          </a:ln>
        </p:spPr>
        <p:txBody>
          <a:bodyPr anchorCtr="0" anchor="t" bIns="109725" lIns="146300" spcFirstLastPara="1" rIns="146300" wrap="square" tIns="109725">
            <a:noAutofit/>
          </a:bodyPr>
          <a:lstStyle>
            <a:lvl1pPr indent="-228600" lvl="0" marL="457200" algn="l">
              <a:lnSpc>
                <a:spcPct val="90000"/>
              </a:lnSpc>
              <a:spcBef>
                <a:spcPts val="0"/>
              </a:spcBef>
              <a:spcAft>
                <a:spcPts val="0"/>
              </a:spcAft>
              <a:buClr>
                <a:schemeClr val="lt1"/>
              </a:buClr>
              <a:buSzPts val="2823"/>
              <a:buNone/>
              <a:defRPr sz="3137">
                <a:solidFill>
                  <a:schemeClr val="lt1"/>
                </a:solidFill>
              </a:defRPr>
            </a:lvl1pPr>
            <a:lvl2pPr indent="-331469" lvl="1" marL="914400" algn="l">
              <a:lnSpc>
                <a:spcPct val="90000"/>
              </a:lnSpc>
              <a:spcBef>
                <a:spcPts val="360"/>
              </a:spcBef>
              <a:spcAft>
                <a:spcPts val="0"/>
              </a:spcAft>
              <a:buClr>
                <a:schemeClr val="lt1"/>
              </a:buClr>
              <a:buSzPts val="1620"/>
              <a:buChar char="·"/>
              <a:defRPr/>
            </a:lvl2pPr>
            <a:lvl3pPr indent="-331469" lvl="2" marL="1371600" algn="l">
              <a:lnSpc>
                <a:spcPct val="90000"/>
              </a:lnSpc>
              <a:spcBef>
                <a:spcPts val="360"/>
              </a:spcBef>
              <a:spcAft>
                <a:spcPts val="0"/>
              </a:spcAft>
              <a:buClr>
                <a:schemeClr val="lt1"/>
              </a:buClr>
              <a:buSzPts val="1620"/>
              <a:buChar char="·"/>
              <a:defRPr/>
            </a:lvl3pPr>
            <a:lvl4pPr indent="-331469" lvl="3" marL="1828800" algn="l">
              <a:lnSpc>
                <a:spcPct val="90000"/>
              </a:lnSpc>
              <a:spcBef>
                <a:spcPts val="360"/>
              </a:spcBef>
              <a:spcAft>
                <a:spcPts val="0"/>
              </a:spcAft>
              <a:buClr>
                <a:schemeClr val="lt1"/>
              </a:buClr>
              <a:buSzPts val="1620"/>
              <a:buChar char="·"/>
              <a:defRPr/>
            </a:lvl4pPr>
            <a:lvl5pPr indent="-331470" lvl="4" marL="2286000" algn="l">
              <a:lnSpc>
                <a:spcPct val="9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grpSp>
        <p:nvGrpSpPr>
          <p:cNvPr id="495" name="Google Shape;495;p73"/>
          <p:cNvGrpSpPr/>
          <p:nvPr/>
        </p:nvGrpSpPr>
        <p:grpSpPr>
          <a:xfrm>
            <a:off x="459102" y="470067"/>
            <a:ext cx="1419662" cy="304828"/>
            <a:chOff x="457200" y="1643393"/>
            <a:chExt cx="4492753" cy="964540"/>
          </a:xfrm>
        </p:grpSpPr>
        <p:pic>
          <p:nvPicPr>
            <p:cNvPr id="496" name="Google Shape;496;p73"/>
            <p:cNvPicPr preferRelativeResize="0"/>
            <p:nvPr/>
          </p:nvPicPr>
          <p:blipFill rotWithShape="1">
            <a:blip r:embed="rId2">
              <a:alphaModFix/>
            </a:blip>
            <a:srcRect b="0" l="0" r="0" t="0"/>
            <a:stretch/>
          </p:blipFill>
          <p:spPr>
            <a:xfrm>
              <a:off x="457200" y="1643393"/>
              <a:ext cx="964540" cy="964540"/>
            </a:xfrm>
            <a:prstGeom prst="rect">
              <a:avLst/>
            </a:prstGeom>
            <a:noFill/>
            <a:ln>
              <a:noFill/>
            </a:ln>
          </p:spPr>
        </p:pic>
        <p:sp>
          <p:nvSpPr>
            <p:cNvPr id="497" name="Google Shape;497;p73"/>
            <p:cNvSpPr/>
            <p:nvPr/>
          </p:nvSpPr>
          <p:spPr>
            <a:xfrm>
              <a:off x="1703514" y="1792710"/>
              <a:ext cx="3246439" cy="635329"/>
            </a:xfrm>
            <a:custGeom>
              <a:rect b="b" l="l" r="r" t="t"/>
              <a:pathLst>
                <a:path extrusionOk="0" h="220" w="1139">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65">
                <a:solidFill>
                  <a:schemeClr val="lt1"/>
                </a:solidFill>
                <a:latin typeface="Quattrocento Sans"/>
                <a:ea typeface="Quattrocento Sans"/>
                <a:cs typeface="Quattrocento Sans"/>
                <a:sym typeface="Quattrocento Sans"/>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498" name="Shape 498"/>
        <p:cNvGrpSpPr/>
        <p:nvPr/>
      </p:nvGrpSpPr>
      <p:grpSpPr>
        <a:xfrm>
          <a:off x="0" y="0"/>
          <a:ext cx="0" cy="0"/>
          <a:chOff x="0" y="0"/>
          <a:chExt cx="0" cy="0"/>
        </a:xfrm>
      </p:grpSpPr>
      <p:sp>
        <p:nvSpPr>
          <p:cNvPr id="499" name="Google Shape;499;p74"/>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0" name="Google Shape;500;p74"/>
          <p:cNvSpPr txBox="1"/>
          <p:nvPr>
            <p:ph idx="1" type="body"/>
          </p:nvPr>
        </p:nvSpPr>
        <p:spPr>
          <a:xfrm>
            <a:off x="269241" y="1189178"/>
            <a:ext cx="11653521" cy="2263268"/>
          </a:xfrm>
          <a:prstGeom prst="rect">
            <a:avLst/>
          </a:prstGeom>
          <a:noFill/>
          <a:ln>
            <a:noFill/>
          </a:ln>
        </p:spPr>
        <p:txBody>
          <a:bodyPr anchorCtr="0" anchor="t" bIns="91425" lIns="146300" spcFirstLastPara="1" rIns="146300" wrap="square" tIns="91425">
            <a:spAutoFit/>
          </a:bodyPr>
          <a:lstStyle>
            <a:lvl1pPr indent="-331470" lvl="0" marL="457200" algn="l">
              <a:lnSpc>
                <a:spcPct val="90000"/>
              </a:lnSpc>
              <a:spcBef>
                <a:spcPts val="360"/>
              </a:spcBef>
              <a:spcAft>
                <a:spcPts val="0"/>
              </a:spcAft>
              <a:buClr>
                <a:schemeClr val="dk1"/>
              </a:buClr>
              <a:buSzPts val="1620"/>
              <a:buChar char="·"/>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01" name="Google Shape;501;p7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502" name="Google Shape;502;p7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503" name="Google Shape;503;p7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Quattrocento Sans"/>
                <a:ea typeface="Quattrocento Sans"/>
                <a:cs typeface="Quattrocento Sans"/>
                <a:sym typeface="Quattrocento Sans"/>
              </a:defRPr>
            </a:lvl1pPr>
            <a:lvl2pPr indent="0" lvl="1" marL="0" marR="0" rtl="0" algn="l">
              <a:spcBef>
                <a:spcPts val="0"/>
              </a:spcBef>
              <a:buNone/>
              <a:defRPr sz="1800">
                <a:solidFill>
                  <a:schemeClr val="dk1"/>
                </a:solidFill>
                <a:latin typeface="Quattrocento Sans"/>
                <a:ea typeface="Quattrocento Sans"/>
                <a:cs typeface="Quattrocento Sans"/>
                <a:sym typeface="Quattrocento Sans"/>
              </a:defRPr>
            </a:lvl2pPr>
            <a:lvl3pPr indent="0" lvl="2" marL="0" marR="0" rtl="0" algn="l">
              <a:spcBef>
                <a:spcPts val="0"/>
              </a:spcBef>
              <a:buNone/>
              <a:defRPr sz="1800">
                <a:solidFill>
                  <a:schemeClr val="dk1"/>
                </a:solidFill>
                <a:latin typeface="Quattrocento Sans"/>
                <a:ea typeface="Quattrocento Sans"/>
                <a:cs typeface="Quattrocento Sans"/>
                <a:sym typeface="Quattrocento Sans"/>
              </a:defRPr>
            </a:lvl3pPr>
            <a:lvl4pPr indent="0" lvl="3" marL="0" marR="0" rtl="0" algn="l">
              <a:spcBef>
                <a:spcPts val="0"/>
              </a:spcBef>
              <a:buNone/>
              <a:defRPr sz="1800">
                <a:solidFill>
                  <a:schemeClr val="dk1"/>
                </a:solidFill>
                <a:latin typeface="Quattrocento Sans"/>
                <a:ea typeface="Quattrocento Sans"/>
                <a:cs typeface="Quattrocento Sans"/>
                <a:sym typeface="Quattrocento Sans"/>
              </a:defRPr>
            </a:lvl4pPr>
            <a:lvl5pPr indent="0" lvl="4" marL="0" marR="0" rtl="0" algn="l">
              <a:spcBef>
                <a:spcPts val="0"/>
              </a:spcBef>
              <a:buNone/>
              <a:defRPr sz="1800">
                <a:solidFill>
                  <a:schemeClr val="dk1"/>
                </a:solidFill>
                <a:latin typeface="Quattrocento Sans"/>
                <a:ea typeface="Quattrocento Sans"/>
                <a:cs typeface="Quattrocento Sans"/>
                <a:sym typeface="Quattrocento Sans"/>
              </a:defRPr>
            </a:lvl5pPr>
            <a:lvl6pPr indent="0" lvl="5" marL="0" marR="0" rtl="0" algn="l">
              <a:spcBef>
                <a:spcPts val="0"/>
              </a:spcBef>
              <a:buNone/>
              <a:defRPr sz="1800">
                <a:solidFill>
                  <a:schemeClr val="dk1"/>
                </a:solidFill>
                <a:latin typeface="Quattrocento Sans"/>
                <a:ea typeface="Quattrocento Sans"/>
                <a:cs typeface="Quattrocento Sans"/>
                <a:sym typeface="Quattrocento Sans"/>
              </a:defRPr>
            </a:lvl6pPr>
            <a:lvl7pPr indent="0" lvl="6" marL="0" marR="0" rtl="0" algn="l">
              <a:spcBef>
                <a:spcPts val="0"/>
              </a:spcBef>
              <a:buNone/>
              <a:defRPr sz="1800">
                <a:solidFill>
                  <a:schemeClr val="dk1"/>
                </a:solidFill>
                <a:latin typeface="Quattrocento Sans"/>
                <a:ea typeface="Quattrocento Sans"/>
                <a:cs typeface="Quattrocento Sans"/>
                <a:sym typeface="Quattrocento Sans"/>
              </a:defRPr>
            </a:lvl7pPr>
            <a:lvl8pPr indent="0" lvl="7" marL="0" marR="0" rtl="0" algn="l">
              <a:spcBef>
                <a:spcPts val="0"/>
              </a:spcBef>
              <a:buNone/>
              <a:defRPr sz="1800">
                <a:solidFill>
                  <a:schemeClr val="dk1"/>
                </a:solidFill>
                <a:latin typeface="Quattrocento Sans"/>
                <a:ea typeface="Quattrocento Sans"/>
                <a:cs typeface="Quattrocento Sans"/>
                <a:sym typeface="Quattrocento Sans"/>
              </a:defRPr>
            </a:lvl8pPr>
            <a:lvl9pPr indent="0" lvl="8" marL="0" marR="0" rtl="0" algn="l">
              <a:spcBef>
                <a:spcPts val="0"/>
              </a:spcBef>
              <a:buNone/>
              <a:defRPr sz="1800">
                <a:solidFill>
                  <a:schemeClr val="dk1"/>
                </a:solidFill>
                <a:latin typeface="Quattrocento Sans"/>
                <a:ea typeface="Quattrocento Sans"/>
                <a:cs typeface="Quattrocento Sans"/>
                <a:sym typeface="Quattrocento San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layout">
  <p:cSld name="section_layout">
    <p:bg>
      <p:bgPr>
        <a:solidFill>
          <a:schemeClr val="lt2"/>
        </a:solidFill>
      </p:bgPr>
    </p:bg>
    <p:spTree>
      <p:nvGrpSpPr>
        <p:cNvPr id="576" name="Shape 576"/>
        <p:cNvGrpSpPr/>
        <p:nvPr/>
      </p:nvGrpSpPr>
      <p:grpSpPr>
        <a:xfrm>
          <a:off x="0" y="0"/>
          <a:ext cx="0" cy="0"/>
          <a:chOff x="0" y="0"/>
          <a:chExt cx="0" cy="0"/>
        </a:xfrm>
      </p:grpSpPr>
      <p:pic>
        <p:nvPicPr>
          <p:cNvPr descr="A picture containing case, accessory, arranged&#10;&#10;Description automatically generated" id="577" name="Google Shape;577;p76"/>
          <p:cNvPicPr preferRelativeResize="0"/>
          <p:nvPr/>
        </p:nvPicPr>
        <p:blipFill rotWithShape="1">
          <a:blip r:embed="rId2">
            <a:alphaModFix/>
          </a:blip>
          <a:srcRect b="0" l="0" r="19824" t="0"/>
          <a:stretch/>
        </p:blipFill>
        <p:spPr>
          <a:xfrm>
            <a:off x="2417010" y="0"/>
            <a:ext cx="9774990" cy="6858000"/>
          </a:xfrm>
          <a:prstGeom prst="rect">
            <a:avLst/>
          </a:prstGeom>
          <a:noFill/>
          <a:ln>
            <a:noFill/>
          </a:ln>
        </p:spPr>
      </p:pic>
      <p:sp>
        <p:nvSpPr>
          <p:cNvPr id="578" name="Google Shape;578;p76"/>
          <p:cNvSpPr txBox="1"/>
          <p:nvPr>
            <p:ph type="title"/>
          </p:nvPr>
        </p:nvSpPr>
        <p:spPr>
          <a:xfrm>
            <a:off x="585214" y="3091208"/>
            <a:ext cx="7466585" cy="4431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accent2"/>
              </a:buClr>
              <a:buSzPts val="3200"/>
              <a:buFont typeface="Quattrocento Sans"/>
              <a:buNone/>
              <a:defRPr b="0" sz="3200" cap="none">
                <a:solidFill>
                  <a:schemeClr val="accent2"/>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layout_22">
  <p:cSld name="1_title_layout_22">
    <p:bg>
      <p:bgPr>
        <a:solidFill>
          <a:schemeClr val="lt1"/>
        </a:solidFill>
      </p:bgPr>
    </p:bg>
    <p:spTree>
      <p:nvGrpSpPr>
        <p:cNvPr id="579" name="Shape 579"/>
        <p:cNvGrpSpPr/>
        <p:nvPr/>
      </p:nvGrpSpPr>
      <p:grpSpPr>
        <a:xfrm>
          <a:off x="0" y="0"/>
          <a:ext cx="0" cy="0"/>
          <a:chOff x="0" y="0"/>
          <a:chExt cx="0" cy="0"/>
        </a:xfrm>
      </p:grpSpPr>
      <p:pic>
        <p:nvPicPr>
          <p:cNvPr descr="Logo&#10;&#10;Description automatically generated" id="580" name="Google Shape;580;p77"/>
          <p:cNvPicPr preferRelativeResize="0"/>
          <p:nvPr/>
        </p:nvPicPr>
        <p:blipFill rotWithShape="1">
          <a:blip r:embed="rId2">
            <a:alphaModFix/>
          </a:blip>
          <a:srcRect b="0" l="0" r="0" t="0"/>
          <a:stretch/>
        </p:blipFill>
        <p:spPr>
          <a:xfrm>
            <a:off x="7912894" y="304800"/>
            <a:ext cx="4024312" cy="840521"/>
          </a:xfrm>
          <a:prstGeom prst="rect">
            <a:avLst/>
          </a:prstGeom>
          <a:noFill/>
          <a:ln>
            <a:noFill/>
          </a:ln>
        </p:spPr>
      </p:pic>
      <p:sp>
        <p:nvSpPr>
          <p:cNvPr id="581" name="Google Shape;581;p77"/>
          <p:cNvSpPr/>
          <p:nvPr/>
        </p:nvSpPr>
        <p:spPr>
          <a:xfrm>
            <a:off x="7658100" y="0"/>
            <a:ext cx="4533900" cy="6858000"/>
          </a:xfrm>
          <a:prstGeom prst="rect">
            <a:avLst/>
          </a:prstGeom>
          <a:gradFill>
            <a:gsLst>
              <a:gs pos="0">
                <a:schemeClr val="dk2"/>
              </a:gs>
              <a:gs pos="34000">
                <a:srgbClr val="8252CF"/>
              </a:gs>
              <a:gs pos="82000">
                <a:schemeClr val="dk2"/>
              </a:gs>
              <a:gs pos="100000">
                <a:schemeClr val="dk2"/>
              </a:gs>
            </a:gsLst>
            <a:lin ang="3600000" scaled="0"/>
          </a:gra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582" name="Google Shape;582;p77"/>
          <p:cNvSpPr txBox="1"/>
          <p:nvPr>
            <p:ph type="title"/>
          </p:nvPr>
        </p:nvSpPr>
        <p:spPr>
          <a:xfrm>
            <a:off x="584200" y="2979778"/>
            <a:ext cx="6816725" cy="55399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accent3"/>
              </a:buClr>
              <a:buSzPts val="3600"/>
              <a:buFont typeface="Quattrocento Sans"/>
              <a:buNone/>
              <a:defRPr sz="3600">
                <a:solidFill>
                  <a:schemeClr val="accent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3" name="Google Shape;583;p77"/>
          <p:cNvSpPr txBox="1"/>
          <p:nvPr>
            <p:ph idx="1" type="body"/>
          </p:nvPr>
        </p:nvSpPr>
        <p:spPr>
          <a:xfrm>
            <a:off x="584200" y="3962400"/>
            <a:ext cx="6816725" cy="33855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Microsoft logo, gray text version" id="584" name="Google Shape;584;p77"/>
          <p:cNvPicPr preferRelativeResize="0"/>
          <p:nvPr/>
        </p:nvPicPr>
        <p:blipFill rotWithShape="1">
          <a:blip r:embed="rId3">
            <a:alphaModFix/>
          </a:blip>
          <a:srcRect b="0" l="0" r="0" t="0"/>
          <a:stretch/>
        </p:blipFill>
        <p:spPr>
          <a:xfrm>
            <a:off x="584200" y="585788"/>
            <a:ext cx="1366440" cy="29260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_layout">
  <p:cSld name="bulleted_layout">
    <p:bg>
      <p:bgPr>
        <a:solidFill>
          <a:srgbClr val="F4F3F5"/>
        </a:solidFill>
      </p:bgPr>
    </p:bg>
    <p:spTree>
      <p:nvGrpSpPr>
        <p:cNvPr id="585" name="Shape 585"/>
        <p:cNvGrpSpPr/>
        <p:nvPr/>
      </p:nvGrpSpPr>
      <p:grpSpPr>
        <a:xfrm>
          <a:off x="0" y="0"/>
          <a:ext cx="0" cy="0"/>
          <a:chOff x="0" y="0"/>
          <a:chExt cx="0" cy="0"/>
        </a:xfrm>
      </p:grpSpPr>
      <p:sp>
        <p:nvSpPr>
          <p:cNvPr id="586" name="Google Shape;586;p78"/>
          <p:cNvSpPr txBox="1"/>
          <p:nvPr>
            <p:ph type="title"/>
          </p:nvPr>
        </p:nvSpPr>
        <p:spPr>
          <a:xfrm>
            <a:off x="588263" y="3150414"/>
            <a:ext cx="3182027" cy="55399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rgbClr val="2A446F"/>
              </a:buClr>
              <a:buSzPts val="3600"/>
              <a:buFont typeface="Quattrocento Sans"/>
              <a:buNone/>
              <a:defRPr>
                <a:solidFill>
                  <a:srgbClr val="2A446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7" name="Google Shape;587;p78"/>
          <p:cNvSpPr txBox="1"/>
          <p:nvPr>
            <p:ph idx="1" type="body"/>
          </p:nvPr>
        </p:nvSpPr>
        <p:spPr>
          <a:xfrm>
            <a:off x="4941888" y="585789"/>
            <a:ext cx="6667500" cy="5683248"/>
          </a:xfrm>
          <a:prstGeom prst="rect">
            <a:avLst/>
          </a:prstGeom>
          <a:noFill/>
          <a:ln>
            <a:noFill/>
          </a:ln>
        </p:spPr>
        <p:txBody>
          <a:bodyPr anchorCtr="0" anchor="ctr" bIns="0" lIns="0" spcFirstLastPara="1" rIns="0" wrap="square" tIns="0">
            <a:spAutoFit/>
          </a:bodyPr>
          <a:lstStyle>
            <a:lvl1pPr indent="-331470" lvl="0" marL="457200" algn="l">
              <a:lnSpc>
                <a:spcPct val="100000"/>
              </a:lnSpc>
              <a:spcBef>
                <a:spcPts val="360"/>
              </a:spcBef>
              <a:spcAft>
                <a:spcPts val="0"/>
              </a:spcAft>
              <a:buClr>
                <a:schemeClr val="dk1"/>
              </a:buClr>
              <a:buSzPts val="1620"/>
              <a:buFont typeface="Noto Sans Symbols"/>
              <a:buChar char="·"/>
              <a:defRPr sz="1800"/>
            </a:lvl1pPr>
            <a:lvl2pPr indent="-331469" lvl="1" marL="914400" algn="l">
              <a:lnSpc>
                <a:spcPct val="100000"/>
              </a:lnSpc>
              <a:spcBef>
                <a:spcPts val="60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588" name="Google Shape;588;p78"/>
          <p:cNvCxnSpPr/>
          <p:nvPr/>
        </p:nvCxnSpPr>
        <p:spPr>
          <a:xfrm>
            <a:off x="4356100" y="2578100"/>
            <a:ext cx="0" cy="1701800"/>
          </a:xfrm>
          <a:prstGeom prst="straightConnector1">
            <a:avLst/>
          </a:prstGeom>
          <a:noFill/>
          <a:ln cap="rnd" cmpd="sng" w="76200">
            <a:solidFill>
              <a:srgbClr val="8D5DCB"/>
            </a:solidFill>
            <a:prstDash val="solid"/>
            <a:round/>
            <a:headEnd len="sm" w="sm" type="none"/>
            <a:tailEnd len="sm" w="sm" type="none"/>
          </a:ln>
        </p:spPr>
      </p:cxnSp>
    </p:spTree>
  </p:cSld>
  <p:clrMapOvr>
    <a:masterClrMapping/>
  </p:clrMapOvr>
  <p:transition>
    <p:fade/>
  </p:transition>
  <p:extLst>
    <p:ext uri="{DCECCB84-F9BA-43D5-87BE-67443E8EF086}">
      <p15:sldGuideLst>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_layout">
  <p:cSld name="content_layout">
    <p:spTree>
      <p:nvGrpSpPr>
        <p:cNvPr id="589" name="Shape 589"/>
        <p:cNvGrpSpPr/>
        <p:nvPr/>
      </p:nvGrpSpPr>
      <p:grpSpPr>
        <a:xfrm>
          <a:off x="0" y="0"/>
          <a:ext cx="0" cy="0"/>
          <a:chOff x="0" y="0"/>
          <a:chExt cx="0" cy="0"/>
        </a:xfrm>
      </p:grpSpPr>
      <p:sp>
        <p:nvSpPr>
          <p:cNvPr id="590" name="Google Shape;590;p79"/>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rgbClr val="2A446F"/>
              </a:buClr>
              <a:buSzPts val="3600"/>
              <a:buFont typeface="Quattrocento Sans"/>
              <a:buNone/>
              <a:defRPr sz="3600">
                <a:solidFill>
                  <a:srgbClr val="2A446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1" name="Google Shape;591;p79"/>
          <p:cNvSpPr txBox="1"/>
          <p:nvPr>
            <p:ph idx="1" type="body"/>
          </p:nvPr>
        </p:nvSpPr>
        <p:spPr>
          <a:xfrm>
            <a:off x="584200" y="1435100"/>
            <a:ext cx="11018838" cy="1612749"/>
          </a:xfrm>
          <a:prstGeom prst="rect">
            <a:avLst/>
          </a:prstGeom>
          <a:noFill/>
          <a:ln>
            <a:noFill/>
          </a:ln>
        </p:spPr>
        <p:txBody>
          <a:bodyPr anchorCtr="0" anchor="t" bIns="0" lIns="0" spcFirstLastPara="1" rIns="0" wrap="square" tIns="0">
            <a:spAutoFit/>
          </a:bodyPr>
          <a:lstStyle>
            <a:lvl1pPr indent="-388620" lvl="0" marL="457200" algn="l">
              <a:lnSpc>
                <a:spcPct val="100000"/>
              </a:lnSpc>
              <a:spcBef>
                <a:spcPts val="560"/>
              </a:spcBef>
              <a:spcAft>
                <a:spcPts val="0"/>
              </a:spcAft>
              <a:buClr>
                <a:schemeClr val="dk1"/>
              </a:buClr>
              <a:buSzPts val="2520"/>
              <a:buChar char="·"/>
              <a:defRPr sz="2800">
                <a:solidFill>
                  <a:schemeClr val="dk1"/>
                </a:solidFill>
              </a:defRPr>
            </a:lvl1pPr>
            <a:lvl2pPr indent="-342900" lvl="1" marL="914400" algn="l">
              <a:lnSpc>
                <a:spcPct val="100000"/>
              </a:lnSpc>
              <a:spcBef>
                <a:spcPts val="400"/>
              </a:spcBef>
              <a:spcAft>
                <a:spcPts val="0"/>
              </a:spcAft>
              <a:buClr>
                <a:schemeClr val="dk1"/>
              </a:buClr>
              <a:buSzPts val="1800"/>
              <a:buChar char="·"/>
              <a:defRPr>
                <a:solidFill>
                  <a:schemeClr val="dk1"/>
                </a:solidFill>
              </a:defRPr>
            </a:lvl2pPr>
            <a:lvl3pPr indent="-320039" lvl="2" marL="1371600" algn="l">
              <a:lnSpc>
                <a:spcPct val="100000"/>
              </a:lnSpc>
              <a:spcBef>
                <a:spcPts val="320"/>
              </a:spcBef>
              <a:spcAft>
                <a:spcPts val="0"/>
              </a:spcAft>
              <a:buClr>
                <a:schemeClr val="dk1"/>
              </a:buClr>
              <a:buSzPts val="1440"/>
              <a:buChar char="·"/>
              <a:defRPr>
                <a:solidFill>
                  <a:schemeClr val="dk1"/>
                </a:solidFill>
              </a:defRPr>
            </a:lvl3pPr>
            <a:lvl4pPr indent="-308610" lvl="3" marL="1828800" algn="l">
              <a:lnSpc>
                <a:spcPct val="100000"/>
              </a:lnSpc>
              <a:spcBef>
                <a:spcPts val="280"/>
              </a:spcBef>
              <a:spcAft>
                <a:spcPts val="0"/>
              </a:spcAft>
              <a:buClr>
                <a:schemeClr val="dk1"/>
              </a:buClr>
              <a:buSzPts val="1260"/>
              <a:buChar char="·"/>
              <a:defRPr>
                <a:solidFill>
                  <a:schemeClr val="dk1"/>
                </a:solidFill>
              </a:defRPr>
            </a:lvl4pPr>
            <a:lvl5pPr indent="-308610" lvl="4" marL="2286000" algn="l">
              <a:lnSpc>
                <a:spcPct val="100000"/>
              </a:lnSpc>
              <a:spcBef>
                <a:spcPts val="280"/>
              </a:spcBef>
              <a:spcAft>
                <a:spcPts val="0"/>
              </a:spcAft>
              <a:buClr>
                <a:schemeClr val="dk1"/>
              </a:buClr>
              <a:buSzPts val="1260"/>
              <a:buChar char="·"/>
              <a:defRPr>
                <a:solidFill>
                  <a:schemeClr val="dk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_layout">
  <p:cSld name="exercise_layout">
    <p:bg>
      <p:bgPr>
        <a:solidFill>
          <a:schemeClr val="lt2"/>
        </a:solidFill>
      </p:bgPr>
    </p:bg>
    <p:spTree>
      <p:nvGrpSpPr>
        <p:cNvPr id="592" name="Shape 592"/>
        <p:cNvGrpSpPr/>
        <p:nvPr/>
      </p:nvGrpSpPr>
      <p:grpSpPr>
        <a:xfrm>
          <a:off x="0" y="0"/>
          <a:ext cx="0" cy="0"/>
          <a:chOff x="0" y="0"/>
          <a:chExt cx="0" cy="0"/>
        </a:xfrm>
      </p:grpSpPr>
      <p:pic>
        <p:nvPicPr>
          <p:cNvPr descr="A picture containing case, accessory, arranged&#10;&#10;Description automatically generated" id="593" name="Google Shape;593;p80"/>
          <p:cNvPicPr preferRelativeResize="0"/>
          <p:nvPr/>
        </p:nvPicPr>
        <p:blipFill rotWithShape="1">
          <a:blip r:embed="rId2">
            <a:alphaModFix/>
          </a:blip>
          <a:srcRect b="0" l="0" r="19824" t="0"/>
          <a:stretch/>
        </p:blipFill>
        <p:spPr>
          <a:xfrm>
            <a:off x="2417010" y="0"/>
            <a:ext cx="9774990" cy="6858000"/>
          </a:xfrm>
          <a:prstGeom prst="rect">
            <a:avLst/>
          </a:prstGeom>
          <a:noFill/>
          <a:ln>
            <a:noFill/>
          </a:ln>
        </p:spPr>
      </p:pic>
      <p:sp>
        <p:nvSpPr>
          <p:cNvPr id="594" name="Google Shape;594;p80"/>
          <p:cNvSpPr txBox="1"/>
          <p:nvPr>
            <p:ph idx="1" type="body"/>
          </p:nvPr>
        </p:nvSpPr>
        <p:spPr>
          <a:xfrm>
            <a:off x="585216" y="3977319"/>
            <a:ext cx="7422134"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dk1"/>
              </a:buClr>
              <a:buSzPts val="1800"/>
              <a:buFont typeface="Arial"/>
              <a:buNone/>
              <a:defRPr sz="2000">
                <a:solidFill>
                  <a:schemeClr val="dk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95" name="Google Shape;595;p80"/>
          <p:cNvSpPr txBox="1"/>
          <p:nvPr>
            <p:ph type="title"/>
          </p:nvPr>
        </p:nvSpPr>
        <p:spPr>
          <a:xfrm>
            <a:off x="585216" y="3088623"/>
            <a:ext cx="7422134" cy="4431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accent2"/>
              </a:buClr>
              <a:buSzPts val="3200"/>
              <a:buFont typeface="Quattrocento Sans"/>
              <a:buNone/>
              <a:defRPr b="0" sz="3200" cap="none">
                <a:solidFill>
                  <a:schemeClr val="accent2"/>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_layout_fullscreen">
  <p:cSld name="code_layout_fullscreen">
    <p:bg>
      <p:bgPr>
        <a:solidFill>
          <a:schemeClr val="lt2"/>
        </a:solidFill>
      </p:bgPr>
    </p:bg>
    <p:spTree>
      <p:nvGrpSpPr>
        <p:cNvPr id="596" name="Shape 596"/>
        <p:cNvGrpSpPr/>
        <p:nvPr/>
      </p:nvGrpSpPr>
      <p:grpSpPr>
        <a:xfrm>
          <a:off x="0" y="0"/>
          <a:ext cx="0" cy="0"/>
          <a:chOff x="0" y="0"/>
          <a:chExt cx="0" cy="0"/>
        </a:xfrm>
      </p:grpSpPr>
      <p:sp>
        <p:nvSpPr>
          <p:cNvPr id="597" name="Google Shape;597;p81"/>
          <p:cNvSpPr/>
          <p:nvPr/>
        </p:nvSpPr>
        <p:spPr>
          <a:xfrm>
            <a:off x="0" y="0"/>
            <a:ext cx="12192000" cy="6858000"/>
          </a:xfrm>
          <a:prstGeom prst="rect">
            <a:avLst/>
          </a:prstGeom>
          <a:solidFill>
            <a:srgbClr val="FFFFFF"/>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598" name="Google Shape;598;p81"/>
          <p:cNvSpPr txBox="1"/>
          <p:nvPr>
            <p:ph idx="1" type="body"/>
          </p:nvPr>
        </p:nvSpPr>
        <p:spPr>
          <a:xfrm>
            <a:off x="0" y="0"/>
            <a:ext cx="3788358" cy="493776"/>
          </a:xfrm>
          <a:prstGeom prst="rect">
            <a:avLst/>
          </a:prstGeom>
          <a:gradFill>
            <a:gsLst>
              <a:gs pos="0">
                <a:srgbClr val="000000"/>
              </a:gs>
              <a:gs pos="99000">
                <a:srgbClr val="000000"/>
              </a:gs>
              <a:gs pos="100000">
                <a:schemeClr val="accent1"/>
              </a:gs>
            </a:gsLst>
            <a:lin ang="10800000" scaled="0"/>
          </a:gradFill>
          <a:ln>
            <a:noFill/>
          </a:ln>
        </p:spPr>
        <p:txBody>
          <a:bodyPr anchorCtr="0" anchor="t" bIns="91425" lIns="585200" spcFirstLastPara="1" rIns="0" wrap="square" tIns="91425">
            <a:spAutoFit/>
          </a:bodyPr>
          <a:lstStyle>
            <a:lvl1pPr indent="-228600" lvl="0" marL="4572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descr="This layout should only be used for developer code. The font used is a monospace font which is ideal for showing code." id="599" name="Google Shape;599;p81"/>
          <p:cNvSpPr txBox="1"/>
          <p:nvPr>
            <p:ph idx="2" type="body"/>
          </p:nvPr>
        </p:nvSpPr>
        <p:spPr>
          <a:xfrm>
            <a:off x="591438" y="710247"/>
            <a:ext cx="11018520" cy="36933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480"/>
              </a:spcBef>
              <a:spcAft>
                <a:spcPts val="0"/>
              </a:spcAft>
              <a:buClr>
                <a:srgbClr val="000000"/>
              </a:buClr>
              <a:buSzPts val="2160"/>
              <a:buNone/>
              <a:defRPr sz="2400">
                <a:solidFill>
                  <a:srgbClr val="000000"/>
                </a:solidFill>
                <a:latin typeface="Consolas"/>
                <a:ea typeface="Consolas"/>
                <a:cs typeface="Consolas"/>
                <a:sym typeface="Consolas"/>
              </a:defRPr>
            </a:lvl1pPr>
            <a:lvl2pPr indent="-228600" lvl="1" marL="9144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2pPr>
            <a:lvl3pPr indent="-228600" lvl="2" marL="1371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3pPr>
            <a:lvl4pPr indent="-228600" lvl="3" marL="18288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4pPr>
            <a:lvl5pPr indent="-228600" lvl="4" marL="22860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orient="horz" pos="438">
          <p15:clr>
            <a:srgbClr val="5ACBF0"/>
          </p15:clr>
        </p15:guide>
        <p15:guide id="2"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_layout">
  <p:cSld name="cover_layout">
    <p:bg>
      <p:bgPr>
        <a:solidFill>
          <a:schemeClr val="lt2"/>
        </a:solidFill>
      </p:bgPr>
    </p:bg>
    <p:spTree>
      <p:nvGrpSpPr>
        <p:cNvPr id="600" name="Shape 600"/>
        <p:cNvGrpSpPr/>
        <p:nvPr/>
      </p:nvGrpSpPr>
      <p:grpSpPr>
        <a:xfrm>
          <a:off x="0" y="0"/>
          <a:ext cx="0" cy="0"/>
          <a:chOff x="0" y="0"/>
          <a:chExt cx="0" cy="0"/>
        </a:xfrm>
      </p:grpSpPr>
      <p:sp>
        <p:nvSpPr>
          <p:cNvPr id="601" name="Google Shape;601;p82"/>
          <p:cNvSpPr/>
          <p:nvPr/>
        </p:nvSpPr>
        <p:spPr>
          <a:xfrm>
            <a:off x="0" y="6754960"/>
            <a:ext cx="12192000" cy="103053"/>
          </a:xfrm>
          <a:custGeom>
            <a:rect b="b" l="l" r="r" t="t"/>
            <a:pathLst>
              <a:path extrusionOk="0" h="103051" w="12192000">
                <a:moveTo>
                  <a:pt x="0" y="0"/>
                </a:moveTo>
                <a:lnTo>
                  <a:pt x="12192000" y="0"/>
                </a:lnTo>
                <a:lnTo>
                  <a:pt x="12192000" y="103054"/>
                </a:lnTo>
                <a:lnTo>
                  <a:pt x="0" y="103054"/>
                </a:lnTo>
                <a:close/>
              </a:path>
            </a:pathLst>
          </a:custGeom>
          <a:gradFill>
            <a:gsLst>
              <a:gs pos="0">
                <a:srgbClr val="8661C5"/>
              </a:gs>
              <a:gs pos="49305">
                <a:srgbClr val="C73ECC"/>
              </a:gs>
              <a:gs pos="100000">
                <a:srgbClr val="0078D4"/>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2" name="Google Shape;602;p82"/>
          <p:cNvSpPr txBox="1"/>
          <p:nvPr/>
        </p:nvSpPr>
        <p:spPr>
          <a:xfrm>
            <a:off x="1327150" y="2171700"/>
            <a:ext cx="6738383" cy="101566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6600" u="none" cap="none" strike="noStrike">
                <a:solidFill>
                  <a:srgbClr val="C73ECC"/>
                </a:solidFill>
                <a:latin typeface="Quattrocento Sans"/>
                <a:ea typeface="Quattrocento Sans"/>
                <a:cs typeface="Quattrocento Sans"/>
                <a:sym typeface="Quattrocento Sans"/>
              </a:rPr>
              <a:t>Livestream Event</a:t>
            </a:r>
            <a:endParaRPr/>
          </a:p>
        </p:txBody>
      </p:sp>
      <p:sp>
        <p:nvSpPr>
          <p:cNvPr id="603" name="Google Shape;603;p82"/>
          <p:cNvSpPr txBox="1"/>
          <p:nvPr/>
        </p:nvSpPr>
        <p:spPr>
          <a:xfrm>
            <a:off x="1327150" y="3187363"/>
            <a:ext cx="4012958" cy="101566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6600" u="none" cap="none" strike="noStrike">
                <a:solidFill>
                  <a:srgbClr val="2A446F"/>
                </a:solidFill>
                <a:latin typeface="Quattrocento Sans"/>
                <a:ea typeface="Quattrocento Sans"/>
                <a:cs typeface="Quattrocento Sans"/>
                <a:sym typeface="Quattrocento Sans"/>
              </a:rPr>
              <a:t>Learn Live</a:t>
            </a:r>
            <a:endParaRPr/>
          </a:p>
        </p:txBody>
      </p:sp>
      <p:pic>
        <p:nvPicPr>
          <p:cNvPr id="604" name="Google Shape;604;p82"/>
          <p:cNvPicPr preferRelativeResize="0"/>
          <p:nvPr/>
        </p:nvPicPr>
        <p:blipFill rotWithShape="1">
          <a:blip r:embed="rId2">
            <a:alphaModFix/>
          </a:blip>
          <a:srcRect b="0" l="0" r="0" t="0"/>
          <a:stretch/>
        </p:blipFill>
        <p:spPr>
          <a:xfrm>
            <a:off x="483980" y="212480"/>
            <a:ext cx="1686339" cy="8458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496">
          <p15:clr>
            <a:srgbClr val="5ACBF0"/>
          </p15:clr>
        </p15:guide>
        <p15:guide id="2" pos="3360">
          <p15:clr>
            <a:srgbClr val="5ACBF0"/>
          </p15:clr>
        </p15:guide>
        <p15:guide id="3" orient="horz" pos="2160">
          <p15:clr>
            <a:srgbClr val="FBAE40"/>
          </p15:clr>
        </p15:guide>
        <p15:guide id="4" orient="horz" pos="2229">
          <p15:clr>
            <a:srgbClr val="5ACBF0"/>
          </p15:clr>
        </p15:guide>
        <p15:guide id="5"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layout">
  <p:cSld name="title_layout">
    <p:bg>
      <p:bgPr>
        <a:solidFill>
          <a:schemeClr val="lt2"/>
        </a:solidFill>
      </p:bgPr>
    </p:bg>
    <p:spTree>
      <p:nvGrpSpPr>
        <p:cNvPr id="605" name="Shape 605"/>
        <p:cNvGrpSpPr/>
        <p:nvPr/>
      </p:nvGrpSpPr>
      <p:grpSpPr>
        <a:xfrm>
          <a:off x="0" y="0"/>
          <a:ext cx="0" cy="0"/>
          <a:chOff x="0" y="0"/>
          <a:chExt cx="0" cy="0"/>
        </a:xfrm>
      </p:grpSpPr>
      <p:sp>
        <p:nvSpPr>
          <p:cNvPr descr="A picture containing icon&#10;&#10;Description automatically generated" id="606" name="Google Shape;606;p83"/>
          <p:cNvSpPr/>
          <p:nvPr/>
        </p:nvSpPr>
        <p:spPr>
          <a:xfrm>
            <a:off x="0" y="0"/>
            <a:ext cx="12191999" cy="6858000"/>
          </a:xfrm>
          <a:prstGeom prst="rect">
            <a:avLst/>
          </a:prstGeom>
          <a:solidFill>
            <a:srgbClr val="FFFFFF"/>
          </a:solidFill>
          <a:ln>
            <a:noFill/>
          </a:ln>
        </p:spPr>
      </p:sp>
      <p:pic>
        <p:nvPicPr>
          <p:cNvPr descr="preencoded.png" id="607" name="Google Shape;607;p83"/>
          <p:cNvPicPr preferRelativeResize="0"/>
          <p:nvPr/>
        </p:nvPicPr>
        <p:blipFill rotWithShape="1">
          <a:blip r:embed="rId2">
            <a:alphaModFix/>
          </a:blip>
          <a:srcRect b="0" l="0" r="0" t="0"/>
          <a:stretch/>
        </p:blipFill>
        <p:spPr>
          <a:xfrm>
            <a:off x="584200" y="1429061"/>
            <a:ext cx="6498446" cy="1557782"/>
          </a:xfrm>
          <a:prstGeom prst="rect">
            <a:avLst/>
          </a:prstGeom>
          <a:noFill/>
          <a:ln>
            <a:noFill/>
          </a:ln>
        </p:spPr>
      </p:pic>
      <p:pic>
        <p:nvPicPr>
          <p:cNvPr id="608" name="Google Shape;608;p83"/>
          <p:cNvPicPr preferRelativeResize="0"/>
          <p:nvPr/>
        </p:nvPicPr>
        <p:blipFill rotWithShape="1">
          <a:blip r:embed="rId3">
            <a:alphaModFix/>
          </a:blip>
          <a:srcRect b="0" l="0" r="0" t="0"/>
          <a:stretch/>
        </p:blipFill>
        <p:spPr>
          <a:xfrm>
            <a:off x="8794748" y="3441310"/>
            <a:ext cx="2033631" cy="2032390"/>
          </a:xfrm>
          <a:prstGeom prst="roundRect">
            <a:avLst>
              <a:gd fmla="val 16667" name="adj"/>
            </a:avLst>
          </a:prstGeom>
          <a:noFill/>
          <a:ln>
            <a:noFill/>
          </a:ln>
        </p:spPr>
      </p:pic>
      <p:pic>
        <p:nvPicPr>
          <p:cNvPr id="609" name="Google Shape;609;p83"/>
          <p:cNvPicPr preferRelativeResize="0"/>
          <p:nvPr/>
        </p:nvPicPr>
        <p:blipFill rotWithShape="1">
          <a:blip r:embed="rId3">
            <a:alphaModFix/>
          </a:blip>
          <a:srcRect b="0" l="0" r="0" t="0"/>
          <a:stretch/>
        </p:blipFill>
        <p:spPr>
          <a:xfrm>
            <a:off x="8794749" y="704460"/>
            <a:ext cx="2033631" cy="2032390"/>
          </a:xfrm>
          <a:prstGeom prst="roundRect">
            <a:avLst>
              <a:gd fmla="val 16667" name="adj"/>
            </a:avLst>
          </a:prstGeom>
          <a:noFill/>
          <a:ln>
            <a:noFill/>
          </a:ln>
        </p:spPr>
      </p:pic>
      <p:sp>
        <p:nvSpPr>
          <p:cNvPr id="610" name="Google Shape;610;p83"/>
          <p:cNvSpPr txBox="1"/>
          <p:nvPr/>
        </p:nvSpPr>
        <p:spPr>
          <a:xfrm>
            <a:off x="584200" y="6382187"/>
            <a:ext cx="6498446"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1" name="Google Shape;611;p83"/>
          <p:cNvSpPr txBox="1"/>
          <p:nvPr/>
        </p:nvSpPr>
        <p:spPr>
          <a:xfrm>
            <a:off x="584200" y="3316210"/>
            <a:ext cx="7747000" cy="21945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800" u="none" cap="none" strike="noStrike">
                <a:solidFill>
                  <a:srgbClr val="8661C5"/>
                </a:solidFill>
                <a:latin typeface="Quattrocento Sans"/>
                <a:ea typeface="Quattrocento Sans"/>
                <a:cs typeface="Quattrocento Sans"/>
                <a:sym typeface="Quattrocento Sans"/>
              </a:rPr>
              <a:t>Train a model and debug it with Responsible AI dashboard</a:t>
            </a:r>
            <a:endParaRPr/>
          </a:p>
        </p:txBody>
      </p:sp>
      <p:pic>
        <p:nvPicPr>
          <p:cNvPr id="612" name="Google Shape;612;p83"/>
          <p:cNvPicPr preferRelativeResize="0"/>
          <p:nvPr/>
        </p:nvPicPr>
        <p:blipFill rotWithShape="1">
          <a:blip r:embed="rId4">
            <a:alphaModFix/>
          </a:blip>
          <a:srcRect b="0" l="0" r="0" t="0"/>
          <a:stretch/>
        </p:blipFill>
        <p:spPr>
          <a:xfrm>
            <a:off x="483980" y="212480"/>
            <a:ext cx="1686339" cy="8458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496">
          <p15:clr>
            <a:srgbClr val="5ACBF0"/>
          </p15:clr>
        </p15:guide>
        <p15:guide id="2" pos="3360">
          <p15:clr>
            <a:srgbClr val="5ACBF0"/>
          </p15:clr>
        </p15:guide>
        <p15:guide id="3" orient="horz" pos="2160">
          <p15:clr>
            <a:srgbClr val="FBAE40"/>
          </p15:clr>
        </p15:guide>
        <p15:guide id="4" orient="horz" pos="2229">
          <p15:clr>
            <a:srgbClr val="5ACBF0"/>
          </p15:clr>
        </p15:guide>
        <p15:guide id="5"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_screenshot">
  <p:cSld name="learn_screenshot">
    <p:bg>
      <p:bgPr>
        <a:solidFill>
          <a:srgbClr val="F4F3F5"/>
        </a:solidFill>
      </p:bgPr>
    </p:bg>
    <p:spTree>
      <p:nvGrpSpPr>
        <p:cNvPr id="613" name="Shape 613"/>
        <p:cNvGrpSpPr/>
        <p:nvPr/>
      </p:nvGrpSpPr>
      <p:grpSpPr>
        <a:xfrm>
          <a:off x="0" y="0"/>
          <a:ext cx="0" cy="0"/>
          <a:chOff x="0" y="0"/>
          <a:chExt cx="0" cy="0"/>
        </a:xfrm>
      </p:grpSpPr>
      <p:pic>
        <p:nvPicPr>
          <p:cNvPr id="614" name="Google Shape;614;p84"/>
          <p:cNvPicPr preferRelativeResize="0"/>
          <p:nvPr/>
        </p:nvPicPr>
        <p:blipFill rotWithShape="1">
          <a:blip r:embed="rId2">
            <a:alphaModFix/>
          </a:blip>
          <a:srcRect b="0" l="0" r="0" t="0"/>
          <a:stretch/>
        </p:blipFill>
        <p:spPr>
          <a:xfrm>
            <a:off x="4444774" y="418150"/>
            <a:ext cx="7747227" cy="6439851"/>
          </a:xfrm>
          <a:prstGeom prst="rect">
            <a:avLst/>
          </a:prstGeom>
          <a:noFill/>
          <a:ln>
            <a:noFill/>
          </a:ln>
        </p:spPr>
      </p:pic>
      <p:sp>
        <p:nvSpPr>
          <p:cNvPr id="615" name="Google Shape;615;p84"/>
          <p:cNvSpPr/>
          <p:nvPr>
            <p:ph idx="2" type="pic"/>
          </p:nvPr>
        </p:nvSpPr>
        <p:spPr>
          <a:xfrm>
            <a:off x="6358812" y="1519688"/>
            <a:ext cx="7589520" cy="4343375"/>
          </a:xfrm>
          <a:prstGeom prst="rect">
            <a:avLst/>
          </a:prstGeom>
          <a:noFill/>
          <a:ln>
            <a:noFill/>
          </a:ln>
        </p:spPr>
      </p:sp>
      <p:sp>
        <p:nvSpPr>
          <p:cNvPr id="616" name="Google Shape;616;p84"/>
          <p:cNvSpPr txBox="1"/>
          <p:nvPr>
            <p:ph idx="1" type="body"/>
          </p:nvPr>
        </p:nvSpPr>
        <p:spPr>
          <a:xfrm>
            <a:off x="584200" y="1922802"/>
            <a:ext cx="4630006" cy="307777"/>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400"/>
              </a:spcBef>
              <a:spcAft>
                <a:spcPts val="0"/>
              </a:spcAft>
              <a:buClr>
                <a:srgbClr val="000000"/>
              </a:buClr>
              <a:buSzPts val="1800"/>
              <a:buNone/>
              <a:defRPr b="0" i="0" sz="2000">
                <a:solidFill>
                  <a:srgbClr val="000000"/>
                </a:solidFill>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dk1"/>
              </a:buClr>
              <a:buSzPts val="1800"/>
              <a:buNone/>
              <a:defRPr/>
            </a:lvl2pPr>
            <a:lvl3pPr indent="-228600" lvl="2" marL="1371600" algn="l">
              <a:lnSpc>
                <a:spcPct val="100000"/>
              </a:lnSpc>
              <a:spcBef>
                <a:spcPts val="320"/>
              </a:spcBef>
              <a:spcAft>
                <a:spcPts val="0"/>
              </a:spcAft>
              <a:buClr>
                <a:schemeClr val="dk1"/>
              </a:buClr>
              <a:buSzPts val="1440"/>
              <a:buNone/>
              <a:defRPr/>
            </a:lvl3pPr>
            <a:lvl4pPr indent="-228600" lvl="3" marL="1828800" algn="l">
              <a:lnSpc>
                <a:spcPct val="100000"/>
              </a:lnSpc>
              <a:spcBef>
                <a:spcPts val="280"/>
              </a:spcBef>
              <a:spcAft>
                <a:spcPts val="0"/>
              </a:spcAft>
              <a:buClr>
                <a:schemeClr val="dk1"/>
              </a:buClr>
              <a:buSzPts val="1260"/>
              <a:buNone/>
              <a:defRPr/>
            </a:lvl4pPr>
            <a:lvl5pPr indent="-228600" lvl="4" marL="2286000" algn="l">
              <a:lnSpc>
                <a:spcPct val="100000"/>
              </a:lnSpc>
              <a:spcBef>
                <a:spcPts val="280"/>
              </a:spcBef>
              <a:spcAft>
                <a:spcPts val="0"/>
              </a:spcAft>
              <a:buClr>
                <a:schemeClr val="dk1"/>
              </a:buClr>
              <a:buSzPts val="126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17" name="Google Shape;617;p84"/>
          <p:cNvSpPr txBox="1"/>
          <p:nvPr/>
        </p:nvSpPr>
        <p:spPr>
          <a:xfrm>
            <a:off x="590826" y="5410200"/>
            <a:ext cx="5242363" cy="61555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Clr>
                <a:schemeClr val="dk1"/>
              </a:buClr>
              <a:buSzPts val="2000"/>
              <a:buFont typeface="Quattrocento Sans"/>
              <a:buNone/>
            </a:pPr>
            <a:r>
              <a:rPr b="0" i="0" lang="en-US" sz="2000" u="none" cap="none" strike="noStrike">
                <a:solidFill>
                  <a:schemeClr val="dk1"/>
                </a:solidFill>
                <a:latin typeface="Quattrocento Sans"/>
                <a:ea typeface="Quattrocento Sans"/>
                <a:cs typeface="Quattrocento Sans"/>
                <a:sym typeface="Quattrocento Sans"/>
              </a:rPr>
              <a:t>Complete interactive learning exercises, watch videos, and practice and apply your new skills.</a:t>
            </a:r>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Slide_1">
  <p:cSld name="IntroSlide_1">
    <p:spTree>
      <p:nvGrpSpPr>
        <p:cNvPr id="618" name="Shape 618"/>
        <p:cNvGrpSpPr/>
        <p:nvPr/>
      </p:nvGrpSpPr>
      <p:grpSpPr>
        <a:xfrm>
          <a:off x="0" y="0"/>
          <a:ext cx="0" cy="0"/>
          <a:chOff x="0" y="0"/>
          <a:chExt cx="0" cy="0"/>
        </a:xfrm>
      </p:grpSpPr>
      <p:pic>
        <p:nvPicPr>
          <p:cNvPr descr="Icon&#10;&#10;Description automatically generated" id="619" name="Google Shape;619;p8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20" name="Google Shape;620;p85"/>
          <p:cNvSpPr txBox="1"/>
          <p:nvPr/>
        </p:nvSpPr>
        <p:spPr>
          <a:xfrm>
            <a:off x="584460" y="2768462"/>
            <a:ext cx="3595280" cy="55399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3600" u="none" cap="none" strike="noStrike">
                <a:solidFill>
                  <a:srgbClr val="2A446F"/>
                </a:solidFill>
                <a:latin typeface="Quattrocento Sans"/>
                <a:ea typeface="Quattrocento Sans"/>
                <a:cs typeface="Quattrocento Sans"/>
                <a:sym typeface="Quattrocento Sans"/>
              </a:rPr>
              <a:t>Live &amp; interactive</a:t>
            </a:r>
            <a:endParaRPr/>
          </a:p>
        </p:txBody>
      </p:sp>
      <p:sp>
        <p:nvSpPr>
          <p:cNvPr id="621" name="Google Shape;621;p85"/>
          <p:cNvSpPr txBox="1"/>
          <p:nvPr/>
        </p:nvSpPr>
        <p:spPr>
          <a:xfrm>
            <a:off x="584460" y="3492501"/>
            <a:ext cx="5130540" cy="86177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2800"/>
              <a:buFont typeface="Quattrocento Sans"/>
              <a:buNone/>
            </a:pPr>
            <a:r>
              <a:rPr b="0" i="0" lang="en-US" sz="2800" u="none" cap="none" strike="noStrike">
                <a:solidFill>
                  <a:schemeClr val="dk1"/>
                </a:solidFill>
                <a:latin typeface="Quattrocento Sans"/>
                <a:ea typeface="Quattrocento Sans"/>
                <a:cs typeface="Quattrocento Sans"/>
                <a:sym typeface="Quattrocento Sans"/>
              </a:rPr>
              <a:t>Say “hi” and ask questions in the chat</a:t>
            </a:r>
            <a:endParaRPr b="1" i="0" sz="2800" u="none" cap="none" strike="noStrike">
              <a:solidFill>
                <a:schemeClr val="dk1"/>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_section_layout">
  <p:cSld name="exercise_section_layout">
    <p:bg>
      <p:bgPr>
        <a:solidFill>
          <a:srgbClr val="F4F3F5"/>
        </a:solidFill>
      </p:bgPr>
    </p:bg>
    <p:spTree>
      <p:nvGrpSpPr>
        <p:cNvPr id="622" name="Shape 622"/>
        <p:cNvGrpSpPr/>
        <p:nvPr/>
      </p:nvGrpSpPr>
      <p:grpSpPr>
        <a:xfrm>
          <a:off x="0" y="0"/>
          <a:ext cx="0" cy="0"/>
          <a:chOff x="0" y="0"/>
          <a:chExt cx="0" cy="0"/>
        </a:xfrm>
      </p:grpSpPr>
      <p:sp>
        <p:nvSpPr>
          <p:cNvPr id="623" name="Google Shape;623;p86"/>
          <p:cNvSpPr txBox="1"/>
          <p:nvPr>
            <p:ph idx="1" type="body"/>
          </p:nvPr>
        </p:nvSpPr>
        <p:spPr>
          <a:xfrm>
            <a:off x="4941888" y="1958003"/>
            <a:ext cx="6667500" cy="2941995"/>
          </a:xfrm>
          <a:prstGeom prst="rect">
            <a:avLst/>
          </a:prstGeom>
          <a:noFill/>
          <a:ln>
            <a:noFill/>
          </a:ln>
        </p:spPr>
        <p:txBody>
          <a:bodyPr anchorCtr="0" anchor="ctr" bIns="0" lIns="0" spcFirstLastPara="1" rIns="0" wrap="square" tIns="0">
            <a:spAutoFit/>
          </a:bodyPr>
          <a:lstStyle>
            <a:lvl1pPr indent="-331470" lvl="0" marL="457200" algn="l">
              <a:lnSpc>
                <a:spcPct val="100000"/>
              </a:lnSpc>
              <a:spcBef>
                <a:spcPts val="360"/>
              </a:spcBef>
              <a:spcAft>
                <a:spcPts val="0"/>
              </a:spcAft>
              <a:buClr>
                <a:schemeClr val="dk1"/>
              </a:buClr>
              <a:buSzPts val="1620"/>
              <a:buFont typeface="Noto Sans Symbols"/>
              <a:buChar char="·"/>
              <a:defRPr sz="1800"/>
            </a:lvl1pPr>
            <a:lvl2pPr indent="-331469" lvl="1" marL="914400" algn="l">
              <a:lnSpc>
                <a:spcPct val="100000"/>
              </a:lnSpc>
              <a:spcBef>
                <a:spcPts val="60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624" name="Google Shape;624;p86"/>
          <p:cNvCxnSpPr/>
          <p:nvPr/>
        </p:nvCxnSpPr>
        <p:spPr>
          <a:xfrm>
            <a:off x="4356100" y="2578100"/>
            <a:ext cx="0" cy="1701800"/>
          </a:xfrm>
          <a:prstGeom prst="straightConnector1">
            <a:avLst/>
          </a:prstGeom>
          <a:noFill/>
          <a:ln cap="rnd" cmpd="sng" w="76200">
            <a:solidFill>
              <a:srgbClr val="8D5DCB"/>
            </a:solidFill>
            <a:prstDash val="solid"/>
            <a:round/>
            <a:headEnd len="sm" w="sm" type="none"/>
            <a:tailEnd len="sm" w="sm" type="none"/>
          </a:ln>
        </p:spPr>
      </p:cxnSp>
      <p:sp>
        <p:nvSpPr>
          <p:cNvPr id="625" name="Google Shape;625;p86"/>
          <p:cNvSpPr txBox="1"/>
          <p:nvPr/>
        </p:nvSpPr>
        <p:spPr>
          <a:xfrm>
            <a:off x="582611" y="3275112"/>
            <a:ext cx="3474225" cy="30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b="0" i="0" sz="2000" u="none" cap="none" strike="noStrike">
              <a:solidFill>
                <a:schemeClr val="dk1"/>
              </a:solidFill>
              <a:latin typeface="Quattrocento Sans"/>
              <a:ea typeface="Quattrocento Sans"/>
              <a:cs typeface="Quattrocento Sans"/>
              <a:sym typeface="Quattrocento Sans"/>
            </a:endParaRPr>
          </a:p>
        </p:txBody>
      </p:sp>
      <p:sp>
        <p:nvSpPr>
          <p:cNvPr id="626" name="Google Shape;626;p86"/>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rgbClr val="2A446F"/>
              </a:buClr>
              <a:buSzPts val="3600"/>
              <a:buFont typeface="Quattrocento Sans"/>
              <a:buNone/>
              <a:defRPr sz="3600">
                <a:solidFill>
                  <a:srgbClr val="2A446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_layout">
  <p:cSld name="resources_layout">
    <p:bg>
      <p:bgPr>
        <a:solidFill>
          <a:srgbClr val="F4F3F5"/>
        </a:solidFill>
      </p:bgPr>
    </p:bg>
    <p:spTree>
      <p:nvGrpSpPr>
        <p:cNvPr id="627" name="Shape 627"/>
        <p:cNvGrpSpPr/>
        <p:nvPr/>
      </p:nvGrpSpPr>
      <p:grpSpPr>
        <a:xfrm>
          <a:off x="0" y="0"/>
          <a:ext cx="0" cy="0"/>
          <a:chOff x="0" y="0"/>
          <a:chExt cx="0" cy="0"/>
        </a:xfrm>
      </p:grpSpPr>
      <p:sp>
        <p:nvSpPr>
          <p:cNvPr id="628" name="Google Shape;628;p87"/>
          <p:cNvSpPr txBox="1"/>
          <p:nvPr>
            <p:ph type="title"/>
          </p:nvPr>
        </p:nvSpPr>
        <p:spPr>
          <a:xfrm>
            <a:off x="588263" y="3150414"/>
            <a:ext cx="3182027" cy="55399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rgbClr val="2A446F"/>
              </a:buClr>
              <a:buSzPts val="3600"/>
              <a:buFont typeface="Quattrocento Sans"/>
              <a:buNone/>
              <a:defRPr>
                <a:solidFill>
                  <a:srgbClr val="2A446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9" name="Google Shape;629;p87"/>
          <p:cNvSpPr txBox="1"/>
          <p:nvPr>
            <p:ph idx="1" type="body"/>
          </p:nvPr>
        </p:nvSpPr>
        <p:spPr>
          <a:xfrm>
            <a:off x="4941888" y="585789"/>
            <a:ext cx="6667500" cy="5683248"/>
          </a:xfrm>
          <a:prstGeom prst="rect">
            <a:avLst/>
          </a:prstGeom>
          <a:noFill/>
          <a:ln>
            <a:noFill/>
          </a:ln>
        </p:spPr>
        <p:txBody>
          <a:bodyPr anchorCtr="0" anchor="ctr" bIns="0" lIns="0" spcFirstLastPara="1" rIns="0" wrap="square" tIns="0">
            <a:spAutoFit/>
          </a:bodyPr>
          <a:lstStyle>
            <a:lvl1pPr indent="-331470" lvl="0" marL="457200" algn="l">
              <a:lnSpc>
                <a:spcPct val="100000"/>
              </a:lnSpc>
              <a:spcBef>
                <a:spcPts val="360"/>
              </a:spcBef>
              <a:spcAft>
                <a:spcPts val="0"/>
              </a:spcAft>
              <a:buClr>
                <a:schemeClr val="dk1"/>
              </a:buClr>
              <a:buSzPts val="1620"/>
              <a:buFont typeface="Noto Sans Symbols"/>
              <a:buChar char="·"/>
              <a:defRPr sz="1800"/>
            </a:lvl1pPr>
            <a:lvl2pPr indent="-331469" lvl="1" marL="914400" algn="l">
              <a:lnSpc>
                <a:spcPct val="100000"/>
              </a:lnSpc>
              <a:spcBef>
                <a:spcPts val="60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630" name="Google Shape;630;p87"/>
          <p:cNvCxnSpPr/>
          <p:nvPr/>
        </p:nvCxnSpPr>
        <p:spPr>
          <a:xfrm>
            <a:off x="4356100" y="2578100"/>
            <a:ext cx="0" cy="1701800"/>
          </a:xfrm>
          <a:prstGeom prst="straightConnector1">
            <a:avLst/>
          </a:prstGeom>
          <a:noFill/>
          <a:ln cap="rnd" cmpd="sng" w="76200">
            <a:solidFill>
              <a:srgbClr val="8D5DCB"/>
            </a:solidFill>
            <a:prstDash val="solid"/>
            <a:round/>
            <a:headEnd len="sm" w="sm" type="none"/>
            <a:tailEnd len="sm" w="sm" type="none"/>
          </a:ln>
        </p:spPr>
      </p:cxnSp>
    </p:spTree>
  </p:cSld>
  <p:clrMapOvr>
    <a:masterClrMapping/>
  </p:clrMapOvr>
  <p:transition>
    <p:fade/>
  </p:transition>
  <p:extLst>
    <p:ext uri="{DCECCB84-F9BA-43D5-87BE-67443E8EF086}">
      <p15:sldGuideLst>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_check">
  <p:cSld name="knowledge_check">
    <p:bg>
      <p:bgPr>
        <a:solidFill>
          <a:srgbClr val="F4F3F5"/>
        </a:solidFill>
      </p:bgPr>
    </p:bg>
    <p:spTree>
      <p:nvGrpSpPr>
        <p:cNvPr id="631" name="Shape 631"/>
        <p:cNvGrpSpPr/>
        <p:nvPr/>
      </p:nvGrpSpPr>
      <p:grpSpPr>
        <a:xfrm>
          <a:off x="0" y="0"/>
          <a:ext cx="0" cy="0"/>
          <a:chOff x="0" y="0"/>
          <a:chExt cx="0" cy="0"/>
        </a:xfrm>
      </p:grpSpPr>
      <p:sp>
        <p:nvSpPr>
          <p:cNvPr id="632" name="Google Shape;632;p88"/>
          <p:cNvSpPr txBox="1"/>
          <p:nvPr>
            <p:ph idx="1" type="body"/>
          </p:nvPr>
        </p:nvSpPr>
        <p:spPr>
          <a:xfrm>
            <a:off x="4941888" y="585789"/>
            <a:ext cx="6667500"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60"/>
              </a:spcBef>
              <a:spcAft>
                <a:spcPts val="0"/>
              </a:spcAft>
              <a:buClr>
                <a:schemeClr val="dk1"/>
              </a:buClr>
              <a:buSzPts val="1620"/>
              <a:buFont typeface="Quattrocento Sans"/>
              <a:buNone/>
              <a:defRPr sz="1800"/>
            </a:lvl1pPr>
            <a:lvl2pPr indent="-331469" lvl="1" marL="914400" algn="l">
              <a:lnSpc>
                <a:spcPct val="100000"/>
              </a:lnSpc>
              <a:spcBef>
                <a:spcPts val="60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33" name="Google Shape;633;p88"/>
          <p:cNvSpPr txBox="1"/>
          <p:nvPr>
            <p:ph type="title"/>
          </p:nvPr>
        </p:nvSpPr>
        <p:spPr>
          <a:xfrm>
            <a:off x="588263" y="3150414"/>
            <a:ext cx="3182027" cy="55399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rgbClr val="2A446F"/>
              </a:buClr>
              <a:buSzPts val="3600"/>
              <a:buFont typeface="Quattrocento Sans"/>
              <a:buNone/>
              <a:defRPr>
                <a:solidFill>
                  <a:srgbClr val="2A446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634" name="Google Shape;634;p88"/>
          <p:cNvCxnSpPr/>
          <p:nvPr/>
        </p:nvCxnSpPr>
        <p:spPr>
          <a:xfrm>
            <a:off x="4356100" y="2578100"/>
            <a:ext cx="0" cy="1701800"/>
          </a:xfrm>
          <a:prstGeom prst="straightConnector1">
            <a:avLst/>
          </a:prstGeom>
          <a:noFill/>
          <a:ln cap="rnd" cmpd="sng" w="76200">
            <a:solidFill>
              <a:srgbClr val="8D5DCB"/>
            </a:solidFill>
            <a:prstDash val="solid"/>
            <a:round/>
            <a:headEnd len="sm" w="sm" type="none"/>
            <a:tailEnd len="sm" w="sm" type="none"/>
          </a:ln>
        </p:spPr>
      </p:cxnSp>
      <p:sp>
        <p:nvSpPr>
          <p:cNvPr id="635" name="Google Shape;635;p88"/>
          <p:cNvSpPr txBox="1"/>
          <p:nvPr>
            <p:ph idx="2" type="body"/>
          </p:nvPr>
        </p:nvSpPr>
        <p:spPr>
          <a:xfrm>
            <a:off x="588264" y="6272211"/>
            <a:ext cx="3767836"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60"/>
              </a:spcBef>
              <a:spcAft>
                <a:spcPts val="0"/>
              </a:spcAft>
              <a:buClr>
                <a:schemeClr val="dk1"/>
              </a:buClr>
              <a:buSzPts val="1620"/>
              <a:buFont typeface="Quattrocento Sans"/>
              <a:buNone/>
              <a:defRPr sz="1800"/>
            </a:lvl1pPr>
            <a:lvl2pPr indent="-331469" lvl="1" marL="914400" algn="l">
              <a:lnSpc>
                <a:spcPct val="100000"/>
              </a:lnSpc>
              <a:spcBef>
                <a:spcPts val="60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Qr code&#10;&#10;Description automatically generated" id="636" name="Google Shape;636;p88"/>
          <p:cNvPicPr preferRelativeResize="0"/>
          <p:nvPr/>
        </p:nvPicPr>
        <p:blipFill rotWithShape="1">
          <a:blip r:embed="rId2">
            <a:alphaModFix/>
          </a:blip>
          <a:srcRect b="0" l="0" r="0" t="0"/>
          <a:stretch/>
        </p:blipFill>
        <p:spPr>
          <a:xfrm>
            <a:off x="588263" y="4547684"/>
            <a:ext cx="1263802" cy="1263802"/>
          </a:xfrm>
          <a:prstGeom prst="rect">
            <a:avLst/>
          </a:prstGeom>
          <a:noFill/>
          <a:ln>
            <a:noFill/>
          </a:ln>
        </p:spPr>
      </p:pic>
    </p:spTree>
  </p:cSld>
  <p:clrMapOvr>
    <a:masterClrMapping/>
  </p:clrMapOvr>
  <p:transition>
    <p:fade/>
  </p:transition>
  <p:extLst>
    <p:ext uri="{DCECCB84-F9BA-43D5-87BE-67443E8EF086}">
      <p15:sldGuideLst>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_layout">
  <p:cSld name="code_layout">
    <p:bg>
      <p:bgPr>
        <a:solidFill>
          <a:schemeClr val="lt2"/>
        </a:solidFill>
      </p:bgPr>
    </p:bg>
    <p:spTree>
      <p:nvGrpSpPr>
        <p:cNvPr id="637" name="Shape 637"/>
        <p:cNvGrpSpPr/>
        <p:nvPr/>
      </p:nvGrpSpPr>
      <p:grpSpPr>
        <a:xfrm>
          <a:off x="0" y="0"/>
          <a:ext cx="0" cy="0"/>
          <a:chOff x="0" y="0"/>
          <a:chExt cx="0" cy="0"/>
        </a:xfrm>
      </p:grpSpPr>
      <p:sp>
        <p:nvSpPr>
          <p:cNvPr id="638" name="Google Shape;638;p89"/>
          <p:cNvSpPr/>
          <p:nvPr/>
        </p:nvSpPr>
        <p:spPr>
          <a:xfrm>
            <a:off x="0" y="2827138"/>
            <a:ext cx="12192000" cy="4030862"/>
          </a:xfrm>
          <a:prstGeom prst="rect">
            <a:avLst/>
          </a:prstGeom>
          <a:solidFill>
            <a:srgbClr val="FFFFFF"/>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descr="This layout should only be used for developer code. The font used is a monospace font which is ideal for showing code." id="639" name="Google Shape;639;p89"/>
          <p:cNvSpPr txBox="1"/>
          <p:nvPr>
            <p:ph idx="1" type="body"/>
          </p:nvPr>
        </p:nvSpPr>
        <p:spPr>
          <a:xfrm>
            <a:off x="586389" y="3491219"/>
            <a:ext cx="11018520"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400"/>
              </a:spcBef>
              <a:spcAft>
                <a:spcPts val="0"/>
              </a:spcAft>
              <a:buClr>
                <a:srgbClr val="000000"/>
              </a:buClr>
              <a:buSzPts val="1800"/>
              <a:buNone/>
              <a:defRPr sz="2000">
                <a:solidFill>
                  <a:srgbClr val="000000"/>
                </a:solidFill>
                <a:latin typeface="Consolas"/>
                <a:ea typeface="Consolas"/>
                <a:cs typeface="Consolas"/>
                <a:sym typeface="Consolas"/>
              </a:defRPr>
            </a:lvl1pPr>
            <a:lvl2pPr indent="-228600" lvl="1" marL="914400" algn="l">
              <a:lnSpc>
                <a:spcPct val="100000"/>
              </a:lnSpc>
              <a:spcBef>
                <a:spcPts val="480"/>
              </a:spcBef>
              <a:spcAft>
                <a:spcPts val="0"/>
              </a:spcAft>
              <a:buClr>
                <a:schemeClr val="dk1"/>
              </a:buClr>
              <a:buSzPts val="2159"/>
              <a:buNone/>
              <a:defRPr sz="2399">
                <a:solidFill>
                  <a:schemeClr val="dk1"/>
                </a:solidFill>
                <a:latin typeface="Consolas"/>
                <a:ea typeface="Consolas"/>
                <a:cs typeface="Consolas"/>
                <a:sym typeface="Consolas"/>
              </a:defRPr>
            </a:lvl2pPr>
            <a:lvl3pPr indent="-228600" lvl="2" marL="1371600" algn="l">
              <a:lnSpc>
                <a:spcPct val="100000"/>
              </a:lnSpc>
              <a:spcBef>
                <a:spcPts val="400"/>
              </a:spcBef>
              <a:spcAft>
                <a:spcPts val="0"/>
              </a:spcAft>
              <a:buClr>
                <a:schemeClr val="dk1"/>
              </a:buClr>
              <a:buSzPts val="1799"/>
              <a:buNone/>
              <a:defRPr sz="1999">
                <a:solidFill>
                  <a:schemeClr val="dk1"/>
                </a:solidFill>
                <a:latin typeface="Consolas"/>
                <a:ea typeface="Consolas"/>
                <a:cs typeface="Consolas"/>
                <a:sym typeface="Consolas"/>
              </a:defRPr>
            </a:lvl3pPr>
            <a:lvl4pPr indent="-228600" lvl="3" marL="18288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4pPr>
            <a:lvl5pPr indent="-228600" lvl="4" marL="22860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40" name="Google Shape;640;p89"/>
          <p:cNvSpPr txBox="1"/>
          <p:nvPr>
            <p:ph idx="2" type="body"/>
          </p:nvPr>
        </p:nvSpPr>
        <p:spPr>
          <a:xfrm>
            <a:off x="0" y="2827138"/>
            <a:ext cx="3788358" cy="446148"/>
          </a:xfrm>
          <a:prstGeom prst="rect">
            <a:avLst/>
          </a:prstGeom>
          <a:gradFill>
            <a:gsLst>
              <a:gs pos="0">
                <a:srgbClr val="000000"/>
              </a:gs>
              <a:gs pos="92000">
                <a:srgbClr val="000000"/>
              </a:gs>
              <a:gs pos="100000">
                <a:schemeClr val="accent1"/>
              </a:gs>
            </a:gsLst>
            <a:lin ang="16200000" scaled="0"/>
          </a:gradFill>
          <a:ln>
            <a:noFill/>
          </a:ln>
        </p:spPr>
        <p:txBody>
          <a:bodyPr anchorCtr="0" anchor="t" bIns="45700" lIns="585200" spcFirstLastPara="1" rIns="0" wrap="square" tIns="91425">
            <a:spAutoFit/>
          </a:bodyPr>
          <a:lstStyle>
            <a:lvl1pPr indent="-228600" lvl="0" marL="4572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41" name="Google Shape;641;p89"/>
          <p:cNvSpPr txBox="1"/>
          <p:nvPr>
            <p:ph idx="3" type="body"/>
          </p:nvPr>
        </p:nvSpPr>
        <p:spPr>
          <a:xfrm>
            <a:off x="586390" y="1230681"/>
            <a:ext cx="11018520"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60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indent="-228600" lvl="1" marL="914400" algn="l">
              <a:lnSpc>
                <a:spcPct val="100000"/>
              </a:lnSpc>
              <a:spcBef>
                <a:spcPts val="480"/>
              </a:spcBef>
              <a:spcAft>
                <a:spcPts val="0"/>
              </a:spcAft>
              <a:buClr>
                <a:srgbClr val="2F2F2F"/>
              </a:buClr>
              <a:buSzPts val="2160"/>
              <a:buNone/>
              <a:defRPr sz="2400">
                <a:solidFill>
                  <a:srgbClr val="2F2F2F"/>
                </a:solidFill>
                <a:latin typeface="Quattrocento Sans"/>
                <a:ea typeface="Quattrocento Sans"/>
                <a:cs typeface="Quattrocento Sans"/>
                <a:sym typeface="Quattrocento Sans"/>
              </a:defRPr>
            </a:lvl2pPr>
            <a:lvl3pPr indent="-228600" lvl="2" marL="1371600" algn="l">
              <a:lnSpc>
                <a:spcPct val="100000"/>
              </a:lnSpc>
              <a:spcBef>
                <a:spcPts val="320"/>
              </a:spcBef>
              <a:spcAft>
                <a:spcPts val="0"/>
              </a:spcAft>
              <a:buClr>
                <a:schemeClr val="dk1"/>
              </a:buClr>
              <a:buSzPts val="1440"/>
              <a:buNone/>
              <a:defRPr/>
            </a:lvl3pPr>
            <a:lvl4pPr indent="-228600" lvl="3" marL="1828800" algn="l">
              <a:lnSpc>
                <a:spcPct val="100000"/>
              </a:lnSpc>
              <a:spcBef>
                <a:spcPts val="280"/>
              </a:spcBef>
              <a:spcAft>
                <a:spcPts val="0"/>
              </a:spcAft>
              <a:buClr>
                <a:schemeClr val="dk1"/>
              </a:buClr>
              <a:buSzPts val="1260"/>
              <a:buNone/>
              <a:defRPr/>
            </a:lvl4pPr>
            <a:lvl5pPr indent="-228600" lvl="4" marL="2286000" algn="l">
              <a:lnSpc>
                <a:spcPct val="100000"/>
              </a:lnSpc>
              <a:spcBef>
                <a:spcPts val="280"/>
              </a:spcBef>
              <a:spcAft>
                <a:spcPts val="0"/>
              </a:spcAft>
              <a:buClr>
                <a:schemeClr val="dk1"/>
              </a:buClr>
              <a:buSzPts val="126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42" name="Google Shape;642;p89"/>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rgbClr val="2A446F"/>
              </a:buClr>
              <a:buSzPts val="3600"/>
              <a:buFont typeface="Quattrocento Sans"/>
              <a:buNone/>
              <a:defRPr>
                <a:solidFill>
                  <a:srgbClr val="2A446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1776">
          <p15:clr>
            <a:srgbClr val="5ACBF0"/>
          </p15:clr>
        </p15:guide>
        <p15:guide id="3" orient="horz" pos="2197">
          <p15:clr>
            <a:srgbClr val="5ACBF0"/>
          </p15:clr>
        </p15:guide>
        <p15:guide id="4" orient="horz" pos="77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_layout_right">
  <p:cSld name="code_layout_right">
    <p:bg>
      <p:bgPr>
        <a:solidFill>
          <a:schemeClr val="lt2"/>
        </a:solidFill>
      </p:bgPr>
    </p:bg>
    <p:spTree>
      <p:nvGrpSpPr>
        <p:cNvPr id="643" name="Shape 643"/>
        <p:cNvGrpSpPr/>
        <p:nvPr/>
      </p:nvGrpSpPr>
      <p:grpSpPr>
        <a:xfrm>
          <a:off x="0" y="0"/>
          <a:ext cx="0" cy="0"/>
          <a:chOff x="0" y="0"/>
          <a:chExt cx="0" cy="0"/>
        </a:xfrm>
      </p:grpSpPr>
      <p:sp>
        <p:nvSpPr>
          <p:cNvPr id="644" name="Google Shape;644;p90"/>
          <p:cNvSpPr/>
          <p:nvPr/>
        </p:nvSpPr>
        <p:spPr>
          <a:xfrm>
            <a:off x="5205984" y="0"/>
            <a:ext cx="6986016" cy="6858000"/>
          </a:xfrm>
          <a:prstGeom prst="rect">
            <a:avLst/>
          </a:prstGeom>
          <a:solidFill>
            <a:srgbClr val="FFFFFF"/>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descr="This layout should only be used for developer code. The font used is a monospace font which is ideal for showing code." id="645" name="Google Shape;645;p90"/>
          <p:cNvSpPr txBox="1"/>
          <p:nvPr>
            <p:ph idx="1" type="body"/>
          </p:nvPr>
        </p:nvSpPr>
        <p:spPr>
          <a:xfrm>
            <a:off x="5800725" y="709187"/>
            <a:ext cx="5801961"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400"/>
              </a:spcBef>
              <a:spcAft>
                <a:spcPts val="0"/>
              </a:spcAft>
              <a:buClr>
                <a:srgbClr val="2F2F2F"/>
              </a:buClr>
              <a:buSzPts val="1800"/>
              <a:buNone/>
              <a:defRPr sz="2000">
                <a:solidFill>
                  <a:srgbClr val="2F2F2F"/>
                </a:solidFill>
                <a:latin typeface="Consolas"/>
                <a:ea typeface="Consolas"/>
                <a:cs typeface="Consolas"/>
                <a:sym typeface="Consolas"/>
              </a:defRPr>
            </a:lvl1pPr>
            <a:lvl2pPr indent="-228600" lvl="1" marL="914400" algn="l">
              <a:lnSpc>
                <a:spcPct val="100000"/>
              </a:lnSpc>
              <a:spcBef>
                <a:spcPts val="480"/>
              </a:spcBef>
              <a:spcAft>
                <a:spcPts val="0"/>
              </a:spcAft>
              <a:buClr>
                <a:schemeClr val="dk1"/>
              </a:buClr>
              <a:buSzPts val="2159"/>
              <a:buNone/>
              <a:defRPr sz="2399">
                <a:solidFill>
                  <a:schemeClr val="dk1"/>
                </a:solidFill>
                <a:latin typeface="Consolas"/>
                <a:ea typeface="Consolas"/>
                <a:cs typeface="Consolas"/>
                <a:sym typeface="Consolas"/>
              </a:defRPr>
            </a:lvl2pPr>
            <a:lvl3pPr indent="-228600" lvl="2" marL="1371600" algn="l">
              <a:lnSpc>
                <a:spcPct val="100000"/>
              </a:lnSpc>
              <a:spcBef>
                <a:spcPts val="400"/>
              </a:spcBef>
              <a:spcAft>
                <a:spcPts val="0"/>
              </a:spcAft>
              <a:buClr>
                <a:schemeClr val="dk1"/>
              </a:buClr>
              <a:buSzPts val="1799"/>
              <a:buNone/>
              <a:defRPr sz="1999">
                <a:solidFill>
                  <a:schemeClr val="dk1"/>
                </a:solidFill>
                <a:latin typeface="Consolas"/>
                <a:ea typeface="Consolas"/>
                <a:cs typeface="Consolas"/>
                <a:sym typeface="Consolas"/>
              </a:defRPr>
            </a:lvl3pPr>
            <a:lvl4pPr indent="-228600" lvl="3" marL="18288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4pPr>
            <a:lvl5pPr indent="-228600" lvl="4" marL="22860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46" name="Google Shape;646;p90"/>
          <p:cNvSpPr txBox="1"/>
          <p:nvPr>
            <p:ph idx="2" type="body"/>
          </p:nvPr>
        </p:nvSpPr>
        <p:spPr>
          <a:xfrm>
            <a:off x="5211763" y="0"/>
            <a:ext cx="3788358" cy="492314"/>
          </a:xfrm>
          <a:prstGeom prst="rect">
            <a:avLst/>
          </a:prstGeom>
          <a:gradFill>
            <a:gsLst>
              <a:gs pos="0">
                <a:srgbClr val="000000"/>
              </a:gs>
              <a:gs pos="99000">
                <a:srgbClr val="000000"/>
              </a:gs>
              <a:gs pos="100000">
                <a:schemeClr val="accent1"/>
              </a:gs>
            </a:gsLst>
            <a:lin ang="10800000" scaled="0"/>
          </a:gradFill>
          <a:ln>
            <a:noFill/>
          </a:ln>
        </p:spPr>
        <p:txBody>
          <a:bodyPr anchorCtr="0" anchor="t" bIns="91425" lIns="585200" spcFirstLastPara="1" rIns="0" wrap="square" tIns="91425">
            <a:spAutoFit/>
          </a:bodyPr>
          <a:lstStyle>
            <a:lvl1pPr indent="-228600" lvl="0" marL="4572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dk1"/>
              </a:buClr>
              <a:buSzPts val="1620"/>
              <a:buChar char="·"/>
              <a:defRPr/>
            </a:lvl2pPr>
            <a:lvl3pPr indent="-331469" lvl="2" marL="1371600" algn="l">
              <a:lnSpc>
                <a:spcPct val="100000"/>
              </a:lnSpc>
              <a:spcBef>
                <a:spcPts val="360"/>
              </a:spcBef>
              <a:spcAft>
                <a:spcPts val="0"/>
              </a:spcAft>
              <a:buClr>
                <a:schemeClr val="dk1"/>
              </a:buClr>
              <a:buSzPts val="1620"/>
              <a:buChar char="·"/>
              <a:defRPr/>
            </a:lvl3pPr>
            <a:lvl4pPr indent="-331469" lvl="3" marL="1828800" algn="l">
              <a:lnSpc>
                <a:spcPct val="100000"/>
              </a:lnSpc>
              <a:spcBef>
                <a:spcPts val="360"/>
              </a:spcBef>
              <a:spcAft>
                <a:spcPts val="0"/>
              </a:spcAft>
              <a:buClr>
                <a:schemeClr val="dk1"/>
              </a:buClr>
              <a:buSzPts val="1620"/>
              <a:buChar char="·"/>
              <a:defRPr/>
            </a:lvl4pPr>
            <a:lvl5pPr indent="-331470" lvl="4" marL="2286000" algn="l">
              <a:lnSpc>
                <a:spcPct val="10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47" name="Google Shape;647;p90"/>
          <p:cNvSpPr txBox="1"/>
          <p:nvPr>
            <p:ph idx="3" type="body"/>
          </p:nvPr>
        </p:nvSpPr>
        <p:spPr>
          <a:xfrm>
            <a:off x="588965" y="1338139"/>
            <a:ext cx="4040185"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600"/>
              </a:spcBef>
              <a:spcAft>
                <a:spcPts val="0"/>
              </a:spcAft>
              <a:buClr>
                <a:schemeClr val="dk1"/>
              </a:buClr>
              <a:buSzPts val="1800"/>
              <a:buNone/>
              <a:defRPr b="0" i="0" sz="2000">
                <a:solidFill>
                  <a:schemeClr val="dk1"/>
                </a:solidFill>
                <a:latin typeface="Quattrocento Sans"/>
                <a:ea typeface="Quattrocento Sans"/>
                <a:cs typeface="Quattrocento Sans"/>
                <a:sym typeface="Quattrocento Sans"/>
              </a:defRPr>
            </a:lvl1pPr>
            <a:lvl2pPr indent="-228600" lvl="1" marL="914400" algn="l">
              <a:lnSpc>
                <a:spcPct val="100000"/>
              </a:lnSpc>
              <a:spcBef>
                <a:spcPts val="60"/>
              </a:spcBef>
              <a:spcAft>
                <a:spcPts val="0"/>
              </a:spcAft>
              <a:buClr>
                <a:srgbClr val="2F2F2F"/>
              </a:buClr>
              <a:buSzPts val="2160"/>
              <a:buNone/>
              <a:defRPr b="0" i="0" sz="2400">
                <a:solidFill>
                  <a:srgbClr val="2F2F2F"/>
                </a:solidFill>
                <a:latin typeface="Quattrocento Sans"/>
                <a:ea typeface="Quattrocento Sans"/>
                <a:cs typeface="Quattrocento Sans"/>
                <a:sym typeface="Quattrocento Sans"/>
              </a:defRPr>
            </a:lvl2pPr>
            <a:lvl3pPr indent="-228600" lvl="2" marL="1371600" algn="l">
              <a:lnSpc>
                <a:spcPct val="100000"/>
              </a:lnSpc>
              <a:spcBef>
                <a:spcPts val="320"/>
              </a:spcBef>
              <a:spcAft>
                <a:spcPts val="0"/>
              </a:spcAft>
              <a:buClr>
                <a:schemeClr val="dk1"/>
              </a:buClr>
              <a:buSzPts val="1440"/>
              <a:buNone/>
              <a:defRPr/>
            </a:lvl3pPr>
            <a:lvl4pPr indent="-228600" lvl="3" marL="1828800" algn="l">
              <a:lnSpc>
                <a:spcPct val="100000"/>
              </a:lnSpc>
              <a:spcBef>
                <a:spcPts val="280"/>
              </a:spcBef>
              <a:spcAft>
                <a:spcPts val="0"/>
              </a:spcAft>
              <a:buClr>
                <a:schemeClr val="dk1"/>
              </a:buClr>
              <a:buSzPts val="1260"/>
              <a:buNone/>
              <a:defRPr/>
            </a:lvl4pPr>
            <a:lvl5pPr indent="-228600" lvl="4" marL="2286000" algn="l">
              <a:lnSpc>
                <a:spcPct val="100000"/>
              </a:lnSpc>
              <a:spcBef>
                <a:spcPts val="280"/>
              </a:spcBef>
              <a:spcAft>
                <a:spcPts val="0"/>
              </a:spcAft>
              <a:buClr>
                <a:schemeClr val="dk1"/>
              </a:buClr>
              <a:buSzPts val="126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48" name="Google Shape;648;p90"/>
          <p:cNvSpPr txBox="1"/>
          <p:nvPr>
            <p:ph type="title"/>
          </p:nvPr>
        </p:nvSpPr>
        <p:spPr>
          <a:xfrm>
            <a:off x="588263" y="457200"/>
            <a:ext cx="4040887" cy="49244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rgbClr val="2A446F"/>
              </a:buClr>
              <a:buSzPts val="3200"/>
              <a:buFont typeface="Quattrocento Sans"/>
              <a:buNone/>
              <a:defRPr sz="3200">
                <a:solidFill>
                  <a:srgbClr val="2A446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445">
          <p15:clr>
            <a:srgbClr val="5ACBF0"/>
          </p15:clr>
        </p15:guide>
        <p15:guide id="3" orient="horz" pos="843">
          <p15:clr>
            <a:srgbClr val="5ACBF0"/>
          </p15:clr>
        </p15:guide>
        <p15:guide id="4" pos="3283">
          <p15:clr>
            <a:srgbClr val="5ACBF0"/>
          </p15:clr>
        </p15:guide>
        <p15:guide id="5" pos="3654">
          <p15:clr>
            <a:srgbClr val="5ACBF0"/>
          </p15:clr>
        </p15:guide>
        <p15:guide id="6" pos="291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_check_section_layout">
  <p:cSld name="knowledge_check_section_layout">
    <p:bg>
      <p:bgPr>
        <a:solidFill>
          <a:schemeClr val="lt2"/>
        </a:solidFill>
      </p:bgPr>
    </p:bg>
    <p:spTree>
      <p:nvGrpSpPr>
        <p:cNvPr id="649" name="Shape 649"/>
        <p:cNvGrpSpPr/>
        <p:nvPr/>
      </p:nvGrpSpPr>
      <p:grpSpPr>
        <a:xfrm>
          <a:off x="0" y="0"/>
          <a:ext cx="0" cy="0"/>
          <a:chOff x="0" y="0"/>
          <a:chExt cx="0" cy="0"/>
        </a:xfrm>
      </p:grpSpPr>
      <p:pic>
        <p:nvPicPr>
          <p:cNvPr descr="Icon&#10;&#10;Description automatically generated" id="650" name="Google Shape;650;p9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51" name="Google Shape;651;p91"/>
          <p:cNvSpPr txBox="1"/>
          <p:nvPr>
            <p:ph type="title"/>
          </p:nvPr>
        </p:nvSpPr>
        <p:spPr>
          <a:xfrm>
            <a:off x="585214" y="3091208"/>
            <a:ext cx="7466585" cy="4431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accent2"/>
              </a:buClr>
              <a:buSzPts val="3200"/>
              <a:buFont typeface="Quattrocento Sans"/>
              <a:buNone/>
              <a:defRPr b="0" sz="3200" cap="none">
                <a:solidFill>
                  <a:schemeClr val="accent2"/>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Slide_1">
  <p:cSld name="ClosingSlide_1">
    <p:bg>
      <p:bgPr>
        <a:solidFill>
          <a:schemeClr val="lt2"/>
        </a:solidFill>
      </p:bgPr>
    </p:bg>
    <p:spTree>
      <p:nvGrpSpPr>
        <p:cNvPr id="652" name="Shape 652"/>
        <p:cNvGrpSpPr/>
        <p:nvPr/>
      </p:nvGrpSpPr>
      <p:grpSpPr>
        <a:xfrm>
          <a:off x="0" y="0"/>
          <a:ext cx="0" cy="0"/>
          <a:chOff x="0" y="0"/>
          <a:chExt cx="0" cy="0"/>
        </a:xfrm>
      </p:grpSpPr>
    </p:spTree>
  </p:cSld>
  <p:clrMapOvr>
    <a:masterClrMapping/>
  </p:clrMapOvr>
  <p:transition>
    <p:fade/>
  </p:transition>
  <p:extLst>
    <p:ext uri="{DCECCB84-F9BA-43D5-87BE-67443E8EF086}">
      <p15:sldGuideLst>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_layout">
  <p:cSld name="closing_layout">
    <p:bg>
      <p:bgPr>
        <a:solidFill>
          <a:schemeClr val="lt2"/>
        </a:solidFill>
      </p:bgPr>
    </p:bg>
    <p:spTree>
      <p:nvGrpSpPr>
        <p:cNvPr id="653" name="Shape 653"/>
        <p:cNvGrpSpPr/>
        <p:nvPr/>
      </p:nvGrpSpPr>
      <p:grpSpPr>
        <a:xfrm>
          <a:off x="0" y="0"/>
          <a:ext cx="0" cy="0"/>
          <a:chOff x="0" y="0"/>
          <a:chExt cx="0" cy="0"/>
        </a:xfrm>
      </p:grpSpPr>
      <p:sp>
        <p:nvSpPr>
          <p:cNvPr id="654" name="Google Shape;654;p93"/>
          <p:cNvSpPr txBox="1"/>
          <p:nvPr>
            <p:ph idx="1" type="body"/>
          </p:nvPr>
        </p:nvSpPr>
        <p:spPr>
          <a:xfrm>
            <a:off x="6090921" y="4612614"/>
            <a:ext cx="5524500" cy="553998"/>
          </a:xfrm>
          <a:prstGeom prst="rect">
            <a:avLst/>
          </a:prstGeom>
          <a:noFill/>
          <a:ln>
            <a:noFill/>
          </a:ln>
        </p:spPr>
        <p:txBody>
          <a:bodyPr anchorCtr="0" anchor="t" bIns="0" lIns="0" spcFirstLastPara="1" rIns="0" wrap="square" tIns="0">
            <a:spAutoFit/>
          </a:bodyPr>
          <a:lstStyle>
            <a:lvl1pPr indent="-228600" lvl="0" marL="457200" algn="r">
              <a:lnSpc>
                <a:spcPct val="100000"/>
              </a:lnSpc>
              <a:spcBef>
                <a:spcPts val="0"/>
              </a:spcBef>
              <a:spcAft>
                <a:spcPts val="0"/>
              </a:spcAft>
              <a:buClr>
                <a:schemeClr val="accent1"/>
              </a:buClr>
              <a:buSzPts val="3240"/>
              <a:buFont typeface="Arial"/>
              <a:buNone/>
              <a:defRPr b="0" sz="3600" cap="none">
                <a:solidFill>
                  <a:schemeClr val="accen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descr="This is a copyright notice that should be included on the final slide." id="655" name="Google Shape;655;p93"/>
          <p:cNvSpPr txBox="1"/>
          <p:nvPr/>
        </p:nvSpPr>
        <p:spPr>
          <a:xfrm>
            <a:off x="584200" y="6161316"/>
            <a:ext cx="4482124" cy="107722"/>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0" i="0" lang="en-US" sz="700" u="none" cap="none" strike="noStrike">
                <a:solidFill>
                  <a:schemeClr val="dk1"/>
                </a:solidFill>
                <a:latin typeface="Quattrocento Sans"/>
                <a:ea typeface="Quattrocento Sans"/>
                <a:cs typeface="Quattrocento Sans"/>
                <a:sym typeface="Quattrocento Sans"/>
              </a:rPr>
              <a:t>© Copyright Microsoft Corporation. All rights reserved. </a:t>
            </a:r>
            <a:endParaRPr/>
          </a:p>
        </p:txBody>
      </p:sp>
      <p:sp>
        <p:nvSpPr>
          <p:cNvPr id="656" name="Google Shape;656;p93"/>
          <p:cNvSpPr txBox="1"/>
          <p:nvPr>
            <p:ph type="title"/>
          </p:nvPr>
        </p:nvSpPr>
        <p:spPr>
          <a:xfrm>
            <a:off x="588263" y="1766555"/>
            <a:ext cx="5502658" cy="307777"/>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rgbClr val="2A446F"/>
              </a:buClr>
              <a:buSzPts val="2000"/>
              <a:buFont typeface="Quattrocento Sans"/>
              <a:buNone/>
              <a:defRPr b="0" sz="2000" cap="none">
                <a:solidFill>
                  <a:srgbClr val="2A446F"/>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57" name="Google Shape;657;p93"/>
          <p:cNvPicPr preferRelativeResize="0"/>
          <p:nvPr/>
        </p:nvPicPr>
        <p:blipFill rotWithShape="1">
          <a:blip r:embed="rId2">
            <a:alphaModFix/>
          </a:blip>
          <a:srcRect b="0" l="0" r="0" t="0"/>
          <a:stretch/>
        </p:blipFill>
        <p:spPr>
          <a:xfrm>
            <a:off x="483980" y="212480"/>
            <a:ext cx="1686339" cy="845898"/>
          </a:xfrm>
          <a:prstGeom prst="rect">
            <a:avLst/>
          </a:prstGeom>
          <a:noFill/>
          <a:ln>
            <a:noFill/>
          </a:ln>
        </p:spPr>
      </p:pic>
    </p:spTree>
  </p:cSld>
  <p:clrMapOvr>
    <a:masterClrMapping/>
  </p:clrMapOvr>
  <p:transition>
    <p:fade/>
  </p:transition>
  <p:extLst>
    <p:ext uri="{DCECCB84-F9BA-43D5-87BE-67443E8EF086}">
      <p15:sldGuideLst>
        <p15:guide id="1" orient="horz" pos="2160">
          <p15:clr>
            <a:srgbClr val="FBAE40"/>
          </p15:clr>
        </p15:guide>
        <p15:guide id="2" orient="horz" pos="912">
          <p15:clr>
            <a:srgbClr val="FBAE40"/>
          </p15:clr>
        </p15:guide>
        <p15:guide id="3" orient="horz" pos="127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Non-bulleted text">
  <p:cSld name="Title &amp; Non-bulleted text">
    <p:spTree>
      <p:nvGrpSpPr>
        <p:cNvPr id="658" name="Shape 658"/>
        <p:cNvGrpSpPr/>
        <p:nvPr/>
      </p:nvGrpSpPr>
      <p:grpSpPr>
        <a:xfrm>
          <a:off x="0" y="0"/>
          <a:ext cx="0" cy="0"/>
          <a:chOff x="0" y="0"/>
          <a:chExt cx="0" cy="0"/>
        </a:xfrm>
      </p:grpSpPr>
      <p:sp>
        <p:nvSpPr>
          <p:cNvPr id="659" name="Google Shape;659;p94"/>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0" name="Google Shape;660;p94"/>
          <p:cNvSpPr txBox="1"/>
          <p:nvPr>
            <p:ph idx="1" type="body"/>
          </p:nvPr>
        </p:nvSpPr>
        <p:spPr>
          <a:xfrm>
            <a:off x="586390" y="1434370"/>
            <a:ext cx="11018520" cy="230832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560"/>
              </a:spcBef>
              <a:spcAft>
                <a:spcPts val="0"/>
              </a:spcAft>
              <a:buClr>
                <a:schemeClr val="dk1"/>
              </a:buClr>
              <a:buSzPts val="2520"/>
              <a:buNone/>
              <a:defRPr/>
            </a:lvl1pPr>
            <a:lvl2pPr indent="-228600" lvl="1" marL="914400" algn="l">
              <a:lnSpc>
                <a:spcPct val="100000"/>
              </a:lnSpc>
              <a:spcBef>
                <a:spcPts val="400"/>
              </a:spcBef>
              <a:spcAft>
                <a:spcPts val="0"/>
              </a:spcAft>
              <a:buClr>
                <a:schemeClr val="dk1"/>
              </a:buClr>
              <a:buSzPts val="1800"/>
              <a:buNone/>
              <a:defRPr/>
            </a:lvl2pPr>
            <a:lvl3pPr indent="-228600" lvl="2" marL="1371600" algn="l">
              <a:lnSpc>
                <a:spcPct val="100000"/>
              </a:lnSpc>
              <a:spcBef>
                <a:spcPts val="320"/>
              </a:spcBef>
              <a:spcAft>
                <a:spcPts val="0"/>
              </a:spcAft>
              <a:buClr>
                <a:schemeClr val="dk1"/>
              </a:buClr>
              <a:buSzPts val="1440"/>
              <a:buNone/>
              <a:defRPr/>
            </a:lvl3pPr>
            <a:lvl4pPr indent="-228600" lvl="3" marL="1828800" algn="l">
              <a:lnSpc>
                <a:spcPct val="100000"/>
              </a:lnSpc>
              <a:spcBef>
                <a:spcPts val="280"/>
              </a:spcBef>
              <a:spcAft>
                <a:spcPts val="0"/>
              </a:spcAft>
              <a:buClr>
                <a:schemeClr val="dk1"/>
              </a:buClr>
              <a:buSzPts val="1260"/>
              <a:buNone/>
              <a:defRPr/>
            </a:lvl4pPr>
            <a:lvl5pPr indent="-228600" lvl="4" marL="2286000" algn="l">
              <a:lnSpc>
                <a:spcPct val="100000"/>
              </a:lnSpc>
              <a:spcBef>
                <a:spcPts val="280"/>
              </a:spcBef>
              <a:spcAft>
                <a:spcPts val="0"/>
              </a:spcAft>
              <a:buClr>
                <a:schemeClr val="dk1"/>
              </a:buClr>
              <a:buSzPts val="126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losing_layout">
  <p:cSld name="1_closing_layout">
    <p:bg>
      <p:bgPr>
        <a:solidFill>
          <a:srgbClr val="243A5E"/>
        </a:solidFill>
      </p:bgPr>
    </p:bg>
    <p:spTree>
      <p:nvGrpSpPr>
        <p:cNvPr id="661" name="Shape 661"/>
        <p:cNvGrpSpPr/>
        <p:nvPr/>
      </p:nvGrpSpPr>
      <p:grpSpPr>
        <a:xfrm>
          <a:off x="0" y="0"/>
          <a:ext cx="0" cy="0"/>
          <a:chOff x="0" y="0"/>
          <a:chExt cx="0" cy="0"/>
        </a:xfrm>
      </p:grpSpPr>
      <p:sp>
        <p:nvSpPr>
          <p:cNvPr descr="This is a copyright notice that should be included on the final slide." id="662" name="Google Shape;662;p95"/>
          <p:cNvSpPr txBox="1"/>
          <p:nvPr/>
        </p:nvSpPr>
        <p:spPr>
          <a:xfrm>
            <a:off x="584200" y="6161316"/>
            <a:ext cx="4482124" cy="107722"/>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0" i="0" lang="en-US" sz="700" u="none" cap="none" strike="noStrike">
                <a:solidFill>
                  <a:schemeClr val="lt1"/>
                </a:solidFill>
                <a:latin typeface="Quattrocento Sans"/>
                <a:ea typeface="Quattrocento Sans"/>
                <a:cs typeface="Quattrocento Sans"/>
                <a:sym typeface="Quattrocento Sans"/>
              </a:rPr>
              <a:t>© Copyright Microsoft Corporation. All rights reserved. </a:t>
            </a:r>
            <a:endParaRPr/>
          </a:p>
        </p:txBody>
      </p:sp>
      <p:pic>
        <p:nvPicPr>
          <p:cNvPr descr="Microsoft logo white text version" id="663" name="Google Shape;663;p95"/>
          <p:cNvPicPr preferRelativeResize="0"/>
          <p:nvPr/>
        </p:nvPicPr>
        <p:blipFill rotWithShape="1">
          <a:blip r:embed="rId2">
            <a:alphaModFix/>
          </a:blip>
          <a:srcRect b="0" l="0" r="0" t="0"/>
          <a:stretch/>
        </p:blipFill>
        <p:spPr>
          <a:xfrm>
            <a:off x="584200" y="585788"/>
            <a:ext cx="1366245" cy="292608"/>
          </a:xfrm>
          <a:prstGeom prst="rect">
            <a:avLst/>
          </a:prstGeom>
          <a:noFill/>
          <a:ln>
            <a:noFill/>
          </a:ln>
        </p:spPr>
      </p:pic>
    </p:spTree>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losing_layout">
  <p:cSld name="1_closing_layout">
    <p:bg>
      <p:bgPr>
        <a:solidFill>
          <a:srgbClr val="243A5E"/>
        </a:solidFill>
      </p:bgPr>
    </p:bg>
    <p:spTree>
      <p:nvGrpSpPr>
        <p:cNvPr id="736" name="Shape 736"/>
        <p:cNvGrpSpPr/>
        <p:nvPr/>
      </p:nvGrpSpPr>
      <p:grpSpPr>
        <a:xfrm>
          <a:off x="0" y="0"/>
          <a:ext cx="0" cy="0"/>
          <a:chOff x="0" y="0"/>
          <a:chExt cx="0" cy="0"/>
        </a:xfrm>
      </p:grpSpPr>
      <p:sp>
        <p:nvSpPr>
          <p:cNvPr descr="This is a copyright notice that should be included on the final slide." id="737" name="Google Shape;737;p97"/>
          <p:cNvSpPr txBox="1"/>
          <p:nvPr/>
        </p:nvSpPr>
        <p:spPr>
          <a:xfrm>
            <a:off x="584200" y="6161316"/>
            <a:ext cx="4482124" cy="107722"/>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0" i="0" lang="en-US" sz="700" u="none" cap="none" strike="noStrike">
                <a:solidFill>
                  <a:schemeClr val="lt1"/>
                </a:solidFill>
                <a:latin typeface="Quattrocento Sans"/>
                <a:ea typeface="Quattrocento Sans"/>
                <a:cs typeface="Quattrocento Sans"/>
                <a:sym typeface="Quattrocento Sans"/>
              </a:rPr>
              <a:t>© Copyright Microsoft Corporation. All rights reserved. </a:t>
            </a:r>
            <a:endParaRPr/>
          </a:p>
        </p:txBody>
      </p:sp>
      <p:pic>
        <p:nvPicPr>
          <p:cNvPr descr="Microsoft logo white text version" id="738" name="Google Shape;738;p97"/>
          <p:cNvPicPr preferRelativeResize="0"/>
          <p:nvPr/>
        </p:nvPicPr>
        <p:blipFill rotWithShape="1">
          <a:blip r:embed="rId2">
            <a:alphaModFix/>
          </a:blip>
          <a:srcRect b="0" l="0" r="0" t="0"/>
          <a:stretch/>
        </p:blipFill>
        <p:spPr>
          <a:xfrm>
            <a:off x="584200" y="585788"/>
            <a:ext cx="1366245" cy="292608"/>
          </a:xfrm>
          <a:prstGeom prst="rect">
            <a:avLst/>
          </a:prstGeom>
          <a:noFill/>
          <a:ln>
            <a:noFill/>
          </a:ln>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4.xml"/><Relationship Id="rId22" Type="http://schemas.openxmlformats.org/officeDocument/2006/relationships/slideLayout" Target="../slideLayouts/slideLayout36.xml"/><Relationship Id="rId21" Type="http://schemas.openxmlformats.org/officeDocument/2006/relationships/slideLayout" Target="../slideLayouts/slideLayout35.xml"/><Relationship Id="rId24" Type="http://schemas.openxmlformats.org/officeDocument/2006/relationships/slideLayout" Target="../slideLayouts/slideLayout38.xml"/><Relationship Id="rId23" Type="http://schemas.openxmlformats.org/officeDocument/2006/relationships/slideLayout" Target="../slideLayouts/slideLayout37.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26" Type="http://schemas.openxmlformats.org/officeDocument/2006/relationships/slideLayout" Target="../slideLayouts/slideLayout40.xml"/><Relationship Id="rId25" Type="http://schemas.openxmlformats.org/officeDocument/2006/relationships/slideLayout" Target="../slideLayouts/slideLayout39.xml"/><Relationship Id="rId28" Type="http://schemas.openxmlformats.org/officeDocument/2006/relationships/slideLayout" Target="../slideLayouts/slideLayout42.xml"/><Relationship Id="rId27" Type="http://schemas.openxmlformats.org/officeDocument/2006/relationships/slideLayout" Target="../slideLayouts/slideLayout41.xml"/><Relationship Id="rId5" Type="http://schemas.openxmlformats.org/officeDocument/2006/relationships/slideLayout" Target="../slideLayouts/slideLayout19.xml"/><Relationship Id="rId6" Type="http://schemas.openxmlformats.org/officeDocument/2006/relationships/slideLayout" Target="../slideLayouts/slideLayout20.xml"/><Relationship Id="rId29" Type="http://schemas.openxmlformats.org/officeDocument/2006/relationships/slideLayout" Target="../slideLayouts/slideLayout43.xml"/><Relationship Id="rId7" Type="http://schemas.openxmlformats.org/officeDocument/2006/relationships/slideLayout" Target="../slideLayouts/slideLayout21.xml"/><Relationship Id="rId8" Type="http://schemas.openxmlformats.org/officeDocument/2006/relationships/slideLayout" Target="../slideLayouts/slideLayout22.xml"/><Relationship Id="rId31" Type="http://schemas.openxmlformats.org/officeDocument/2006/relationships/slideLayout" Target="../slideLayouts/slideLayout45.xml"/><Relationship Id="rId30" Type="http://schemas.openxmlformats.org/officeDocument/2006/relationships/slideLayout" Target="../slideLayouts/slideLayout44.xml"/><Relationship Id="rId11" Type="http://schemas.openxmlformats.org/officeDocument/2006/relationships/slideLayout" Target="../slideLayouts/slideLayout25.xml"/><Relationship Id="rId33" Type="http://schemas.openxmlformats.org/officeDocument/2006/relationships/slideLayout" Target="../slideLayouts/slideLayout47.xml"/><Relationship Id="rId10" Type="http://schemas.openxmlformats.org/officeDocument/2006/relationships/slideLayout" Target="../slideLayouts/slideLayout24.xml"/><Relationship Id="rId32" Type="http://schemas.openxmlformats.org/officeDocument/2006/relationships/slideLayout" Target="../slideLayouts/slideLayout46.xml"/><Relationship Id="rId13" Type="http://schemas.openxmlformats.org/officeDocument/2006/relationships/slideLayout" Target="../slideLayouts/slideLayout27.xml"/><Relationship Id="rId35" Type="http://schemas.openxmlformats.org/officeDocument/2006/relationships/slideLayout" Target="../slideLayouts/slideLayout49.xml"/><Relationship Id="rId12" Type="http://schemas.openxmlformats.org/officeDocument/2006/relationships/slideLayout" Target="../slideLayouts/slideLayout26.xml"/><Relationship Id="rId34" Type="http://schemas.openxmlformats.org/officeDocument/2006/relationships/slideLayout" Target="../slideLayouts/slideLayout48.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36" Type="http://schemas.openxmlformats.org/officeDocument/2006/relationships/theme" Target="../theme/theme2.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9" Type="http://schemas.openxmlformats.org/officeDocument/2006/relationships/slideLayout" Target="../slideLayouts/slideLayout33.xml"/><Relationship Id="rId1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theme" Target="../theme/theme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9.xml"/><Relationship Id="rId22" Type="http://schemas.openxmlformats.org/officeDocument/2006/relationships/theme" Target="../theme/theme5.xml"/><Relationship Id="rId21" Type="http://schemas.openxmlformats.org/officeDocument/2006/relationships/slideLayout" Target="../slideLayouts/slideLayout70.xml"/><Relationship Id="rId1" Type="http://schemas.openxmlformats.org/officeDocument/2006/relationships/image" Target="../media/image44.png"/><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3" Type="http://schemas.openxmlformats.org/officeDocument/2006/relationships/slideLayout" Target="../slideLayouts/slideLayout62.xml"/><Relationship Id="rId12" Type="http://schemas.openxmlformats.org/officeDocument/2006/relationships/slideLayout" Target="../slideLayouts/slideLayout61.xml"/><Relationship Id="rId15" Type="http://schemas.openxmlformats.org/officeDocument/2006/relationships/slideLayout" Target="../slideLayouts/slideLayout64.xml"/><Relationship Id="rId14" Type="http://schemas.openxmlformats.org/officeDocument/2006/relationships/slideLayout" Target="../slideLayouts/slideLayout63.xml"/><Relationship Id="rId17" Type="http://schemas.openxmlformats.org/officeDocument/2006/relationships/slideLayout" Target="../slideLayouts/slideLayout66.xml"/><Relationship Id="rId16" Type="http://schemas.openxmlformats.org/officeDocument/2006/relationships/slideLayout" Target="../slideLayouts/slideLayout65.xml"/><Relationship Id="rId19" Type="http://schemas.openxmlformats.org/officeDocument/2006/relationships/slideLayout" Target="../slideLayouts/slideLayout68.xml"/><Relationship Id="rId18"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0.xml"/><Relationship Id="rId21" Type="http://schemas.openxmlformats.org/officeDocument/2006/relationships/theme" Target="../theme/theme4.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5" Type="http://schemas.openxmlformats.org/officeDocument/2006/relationships/slideLayout" Target="../slideLayouts/slideLayout85.xml"/><Relationship Id="rId14" Type="http://schemas.openxmlformats.org/officeDocument/2006/relationships/slideLayout" Target="../slideLayouts/slideLayout84.xml"/><Relationship Id="rId17" Type="http://schemas.openxmlformats.org/officeDocument/2006/relationships/slideLayout" Target="../slideLayouts/slideLayout87.xml"/><Relationship Id="rId16" Type="http://schemas.openxmlformats.org/officeDocument/2006/relationships/slideLayout" Target="../slideLayouts/slideLayout86.xml"/><Relationship Id="rId19" Type="http://schemas.openxmlformats.org/officeDocument/2006/relationships/slideLayout" Target="../slideLayouts/slideLayout89.xml"/><Relationship Id="rId18"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16"/>
          <p:cNvSpPr txBox="1"/>
          <p:nvPr>
            <p:ph type="title"/>
          </p:nvPr>
        </p:nvSpPr>
        <p:spPr>
          <a:xfrm>
            <a:off x="358570" y="358621"/>
            <a:ext cx="11474238" cy="896552"/>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rgbClr val="0072C6"/>
              </a:buClr>
              <a:buSzPts val="4705"/>
              <a:buFont typeface="Quattrocento Sans"/>
              <a:buNone/>
              <a:defRPr b="0" i="0" sz="4705" u="none" cap="none" strike="noStrike">
                <a:solidFill>
                  <a:srgbClr val="0072C6"/>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3" name="Google Shape;93;p16"/>
          <p:cNvSpPr txBox="1"/>
          <p:nvPr>
            <p:ph idx="1" type="body"/>
          </p:nvPr>
        </p:nvSpPr>
        <p:spPr>
          <a:xfrm>
            <a:off x="358570" y="1255173"/>
            <a:ext cx="11474238" cy="1793104"/>
          </a:xfrm>
          <a:prstGeom prst="rect">
            <a:avLst/>
          </a:prstGeom>
          <a:noFill/>
          <a:ln>
            <a:noFill/>
          </a:ln>
        </p:spPr>
        <p:txBody>
          <a:bodyPr anchorCtr="0" anchor="t" bIns="91425" lIns="91425" spcFirstLastPara="1" rIns="91425" wrap="square" tIns="91425">
            <a:noAutofit/>
          </a:bodyPr>
          <a:lstStyle>
            <a:lvl1pPr indent="-340671" lvl="0" marL="457200" marR="0" rtl="0" algn="l">
              <a:lnSpc>
                <a:spcPct val="90000"/>
              </a:lnSpc>
              <a:spcBef>
                <a:spcPts val="588"/>
              </a:spcBef>
              <a:spcAft>
                <a:spcPts val="0"/>
              </a:spcAft>
              <a:buClr>
                <a:schemeClr val="dk1"/>
              </a:buClr>
              <a:buSzPts val="1765"/>
              <a:buFont typeface="Arial"/>
              <a:buChar char="•"/>
              <a:defRPr b="0" i="0" sz="1961" u="none" cap="none" strike="noStrike">
                <a:solidFill>
                  <a:schemeClr val="dk1"/>
                </a:solidFill>
                <a:latin typeface="Quattrocento Sans"/>
                <a:ea typeface="Quattrocento Sans"/>
                <a:cs typeface="Quattrocento Sans"/>
                <a:sym typeface="Quattrocento Sans"/>
              </a:defRPr>
            </a:lvl1pPr>
            <a:lvl2pPr indent="-340671" lvl="1" marL="914400" marR="0" rtl="0" algn="l">
              <a:lnSpc>
                <a:spcPct val="90000"/>
              </a:lnSpc>
              <a:spcBef>
                <a:spcPts val="588"/>
              </a:spcBef>
              <a:spcAft>
                <a:spcPts val="0"/>
              </a:spcAft>
              <a:buClr>
                <a:schemeClr val="dk1"/>
              </a:buClr>
              <a:buSzPts val="1765"/>
              <a:buFont typeface="Arial"/>
              <a:buChar char="•"/>
              <a:defRPr b="0" i="0" sz="1961" u="none" cap="none" strike="noStrike">
                <a:solidFill>
                  <a:schemeClr val="dk1"/>
                </a:solidFill>
                <a:latin typeface="Quattrocento Sans"/>
                <a:ea typeface="Quattrocento Sans"/>
                <a:cs typeface="Quattrocento Sans"/>
                <a:sym typeface="Quattrocento Sans"/>
              </a:defRPr>
            </a:lvl2pPr>
            <a:lvl3pPr indent="-340671" lvl="2" marL="1371600" marR="0" rtl="0" algn="l">
              <a:lnSpc>
                <a:spcPct val="90000"/>
              </a:lnSpc>
              <a:spcBef>
                <a:spcPts val="588"/>
              </a:spcBef>
              <a:spcAft>
                <a:spcPts val="0"/>
              </a:spcAft>
              <a:buClr>
                <a:schemeClr val="dk1"/>
              </a:buClr>
              <a:buSzPts val="1765"/>
              <a:buFont typeface="Arial"/>
              <a:buChar char="•"/>
              <a:defRPr b="0" i="0" sz="1961" u="none" cap="none" strike="noStrike">
                <a:solidFill>
                  <a:schemeClr val="dk1"/>
                </a:solidFill>
                <a:latin typeface="Quattrocento Sans"/>
                <a:ea typeface="Quattrocento Sans"/>
                <a:cs typeface="Quattrocento Sans"/>
                <a:sym typeface="Quattrocento Sans"/>
              </a:defRPr>
            </a:lvl3pPr>
            <a:lvl4pPr indent="-340671" lvl="3" marL="1828800" marR="0" rtl="0" algn="l">
              <a:lnSpc>
                <a:spcPct val="90000"/>
              </a:lnSpc>
              <a:spcBef>
                <a:spcPts val="588"/>
              </a:spcBef>
              <a:spcAft>
                <a:spcPts val="0"/>
              </a:spcAft>
              <a:buClr>
                <a:schemeClr val="dk1"/>
              </a:buClr>
              <a:buSzPts val="1765"/>
              <a:buFont typeface="Arial"/>
              <a:buChar char="•"/>
              <a:defRPr b="0" i="0" sz="1961" u="none" cap="none" strike="noStrike">
                <a:solidFill>
                  <a:schemeClr val="dk1"/>
                </a:solidFill>
                <a:latin typeface="Quattrocento Sans"/>
                <a:ea typeface="Quattrocento Sans"/>
                <a:cs typeface="Quattrocento Sans"/>
                <a:sym typeface="Quattrocento Sans"/>
              </a:defRPr>
            </a:lvl4pPr>
            <a:lvl5pPr indent="-340671" lvl="4" marL="2286000" marR="0" rtl="0" algn="l">
              <a:lnSpc>
                <a:spcPct val="90000"/>
              </a:lnSpc>
              <a:spcBef>
                <a:spcPts val="588"/>
              </a:spcBef>
              <a:spcAft>
                <a:spcPts val="0"/>
              </a:spcAft>
              <a:buClr>
                <a:schemeClr val="dk1"/>
              </a:buClr>
              <a:buSzPts val="1765"/>
              <a:buFont typeface="Arial"/>
              <a:buChar char="•"/>
              <a:defRPr b="0" i="0" sz="1961" u="none" cap="none" strike="noStrike">
                <a:solidFill>
                  <a:schemeClr val="dk1"/>
                </a:solidFill>
                <a:latin typeface="Quattrocento Sans"/>
                <a:ea typeface="Quattrocento Sans"/>
                <a:cs typeface="Quattrocento Sans"/>
                <a:sym typeface="Quattrocento Sans"/>
              </a:defRPr>
            </a:lvl5pPr>
            <a:lvl6pPr indent="-353123" lvl="5" marL="27432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indent="-353123" lvl="6" marL="32004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indent="-353123" lvl="7" marL="36576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indent="-353123" lvl="8" marL="41148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94" name="Google Shape;94;p16"/>
          <p:cNvSpPr/>
          <p:nvPr/>
        </p:nvSpPr>
        <p:spPr>
          <a:xfrm>
            <a:off x="-1648348" y="729"/>
            <a:ext cx="537855" cy="537931"/>
          </a:xfrm>
          <a:prstGeom prst="rect">
            <a:avLst/>
          </a:prstGeom>
          <a:solidFill>
            <a:srgbClr val="4668C5"/>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70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104</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197</a:t>
            </a:r>
            <a:endParaRPr/>
          </a:p>
        </p:txBody>
      </p:sp>
      <p:sp>
        <p:nvSpPr>
          <p:cNvPr id="95" name="Google Shape;95;p16"/>
          <p:cNvSpPr/>
          <p:nvPr/>
        </p:nvSpPr>
        <p:spPr>
          <a:xfrm>
            <a:off x="-1111434" y="729"/>
            <a:ext cx="537855" cy="537931"/>
          </a:xfrm>
          <a:prstGeom prst="rect">
            <a:avLst/>
          </a:prstGeom>
          <a:solidFill>
            <a:srgbClr val="00188F"/>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24</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143</a:t>
            </a:r>
            <a:endParaRPr/>
          </a:p>
        </p:txBody>
      </p:sp>
      <p:sp>
        <p:nvSpPr>
          <p:cNvPr id="96" name="Google Shape;96;p16"/>
          <p:cNvSpPr/>
          <p:nvPr/>
        </p:nvSpPr>
        <p:spPr>
          <a:xfrm>
            <a:off x="-565544" y="729"/>
            <a:ext cx="537855" cy="537931"/>
          </a:xfrm>
          <a:prstGeom prst="rect">
            <a:avLst/>
          </a:prstGeom>
          <a:solidFill>
            <a:srgbClr val="002050"/>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32</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80</a:t>
            </a:r>
            <a:endParaRPr/>
          </a:p>
          <a:p>
            <a:pPr indent="0" lvl="0" marL="0" marR="0" rtl="0" algn="l">
              <a:lnSpc>
                <a:spcPct val="90000"/>
              </a:lnSpc>
              <a:spcBef>
                <a:spcPts val="0"/>
              </a:spcBef>
              <a:spcAft>
                <a:spcPts val="0"/>
              </a:spcAft>
              <a:buClr>
                <a:schemeClr val="dk1"/>
              </a:buClr>
              <a:buSzPts val="881"/>
              <a:buFont typeface="Quattrocento Sans"/>
              <a:buNone/>
            </a:pPr>
            <a:r>
              <a:t/>
            </a:r>
            <a:endParaRPr b="0" i="0" sz="881" u="none" cap="none" strike="noStrike">
              <a:solidFill>
                <a:srgbClr val="FFFFFF"/>
              </a:solidFill>
              <a:latin typeface="Quattrocento Sans"/>
              <a:ea typeface="Quattrocento Sans"/>
              <a:cs typeface="Quattrocento Sans"/>
              <a:sym typeface="Quattrocento Sans"/>
            </a:endParaRPr>
          </a:p>
        </p:txBody>
      </p:sp>
      <p:sp>
        <p:nvSpPr>
          <p:cNvPr id="97" name="Google Shape;97;p16"/>
          <p:cNvSpPr/>
          <p:nvPr/>
        </p:nvSpPr>
        <p:spPr>
          <a:xfrm>
            <a:off x="-1648240" y="1082424"/>
            <a:ext cx="537855" cy="537931"/>
          </a:xfrm>
          <a:prstGeom prst="rect">
            <a:avLst/>
          </a:prstGeom>
          <a:solidFill>
            <a:srgbClr val="00D8CC"/>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216</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204</a:t>
            </a:r>
            <a:endParaRPr/>
          </a:p>
        </p:txBody>
      </p:sp>
      <p:sp>
        <p:nvSpPr>
          <p:cNvPr id="98" name="Google Shape;98;p16"/>
          <p:cNvSpPr/>
          <p:nvPr/>
        </p:nvSpPr>
        <p:spPr>
          <a:xfrm>
            <a:off x="-1111552" y="1082424"/>
            <a:ext cx="537855" cy="537931"/>
          </a:xfrm>
          <a:prstGeom prst="rect">
            <a:avLst/>
          </a:prstGeom>
          <a:solidFill>
            <a:srgbClr val="00B294"/>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178</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148</a:t>
            </a:r>
            <a:endParaRPr/>
          </a:p>
        </p:txBody>
      </p:sp>
      <p:sp>
        <p:nvSpPr>
          <p:cNvPr id="99" name="Google Shape;99;p16"/>
          <p:cNvSpPr/>
          <p:nvPr/>
        </p:nvSpPr>
        <p:spPr>
          <a:xfrm>
            <a:off x="-565527" y="1082424"/>
            <a:ext cx="537855" cy="537931"/>
          </a:xfrm>
          <a:prstGeom prst="rect">
            <a:avLst/>
          </a:prstGeom>
          <a:solidFill>
            <a:srgbClr val="008272"/>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130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114</a:t>
            </a:r>
            <a:endParaRPr/>
          </a:p>
        </p:txBody>
      </p:sp>
      <p:sp>
        <p:nvSpPr>
          <p:cNvPr id="100" name="Google Shape;100;p16"/>
          <p:cNvSpPr/>
          <p:nvPr/>
        </p:nvSpPr>
        <p:spPr>
          <a:xfrm>
            <a:off x="-1638304" y="2170893"/>
            <a:ext cx="547463" cy="537931"/>
          </a:xfrm>
          <a:prstGeom prst="rect">
            <a:avLst/>
          </a:prstGeom>
          <a:solidFill>
            <a:srgbClr val="BAD80A"/>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186</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216</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10</a:t>
            </a:r>
            <a:endParaRPr/>
          </a:p>
        </p:txBody>
      </p:sp>
      <p:sp>
        <p:nvSpPr>
          <p:cNvPr id="101" name="Google Shape;101;p16"/>
          <p:cNvSpPr/>
          <p:nvPr/>
        </p:nvSpPr>
        <p:spPr>
          <a:xfrm>
            <a:off x="-1100178" y="2170893"/>
            <a:ext cx="543287" cy="537931"/>
          </a:xfrm>
          <a:prstGeom prst="rect">
            <a:avLst/>
          </a:prstGeom>
          <a:solidFill>
            <a:srgbClr val="7FBA00"/>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127</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186</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0</a:t>
            </a:r>
            <a:endParaRPr/>
          </a:p>
        </p:txBody>
      </p:sp>
      <p:sp>
        <p:nvSpPr>
          <p:cNvPr id="102" name="Google Shape;102;p16"/>
          <p:cNvSpPr/>
          <p:nvPr/>
        </p:nvSpPr>
        <p:spPr>
          <a:xfrm>
            <a:off x="-555589" y="2170893"/>
            <a:ext cx="537855" cy="537931"/>
          </a:xfrm>
          <a:prstGeom prst="rect">
            <a:avLst/>
          </a:prstGeom>
          <a:solidFill>
            <a:srgbClr val="008A00"/>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138</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p:txBody>
      </p:sp>
      <p:sp>
        <p:nvSpPr>
          <p:cNvPr id="103" name="Google Shape;103;p16"/>
          <p:cNvSpPr/>
          <p:nvPr/>
        </p:nvSpPr>
        <p:spPr>
          <a:xfrm>
            <a:off x="-1658897" y="3245378"/>
            <a:ext cx="556800" cy="537931"/>
          </a:xfrm>
          <a:prstGeom prst="rect">
            <a:avLst/>
          </a:prstGeom>
          <a:solidFill>
            <a:srgbClr val="FFB900"/>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255</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185</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0</a:t>
            </a:r>
            <a:endParaRPr/>
          </a:p>
        </p:txBody>
      </p:sp>
      <p:sp>
        <p:nvSpPr>
          <p:cNvPr id="104" name="Google Shape;104;p16"/>
          <p:cNvSpPr/>
          <p:nvPr/>
        </p:nvSpPr>
        <p:spPr>
          <a:xfrm>
            <a:off x="-1112872" y="3245378"/>
            <a:ext cx="547437" cy="537931"/>
          </a:xfrm>
          <a:prstGeom prst="rect">
            <a:avLst/>
          </a:prstGeom>
          <a:solidFill>
            <a:srgbClr val="FF8C00"/>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255</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140</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0</a:t>
            </a:r>
            <a:endParaRPr/>
          </a:p>
        </p:txBody>
      </p:sp>
      <p:sp>
        <p:nvSpPr>
          <p:cNvPr id="105" name="Google Shape;105;p16"/>
          <p:cNvSpPr/>
          <p:nvPr/>
        </p:nvSpPr>
        <p:spPr>
          <a:xfrm>
            <a:off x="-566845" y="3245378"/>
            <a:ext cx="537855" cy="537931"/>
          </a:xfrm>
          <a:prstGeom prst="rect">
            <a:avLst/>
          </a:prstGeom>
          <a:solidFill>
            <a:srgbClr val="DC3C00"/>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220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60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p:txBody>
      </p:sp>
      <p:sp>
        <p:nvSpPr>
          <p:cNvPr id="106" name="Google Shape;106;p16"/>
          <p:cNvSpPr/>
          <p:nvPr/>
        </p:nvSpPr>
        <p:spPr>
          <a:xfrm>
            <a:off x="-1650802" y="4317108"/>
            <a:ext cx="550857" cy="537931"/>
          </a:xfrm>
          <a:prstGeom prst="rect">
            <a:avLst/>
          </a:prstGeom>
          <a:solidFill>
            <a:srgbClr val="F472D0"/>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244</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114</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208</a:t>
            </a:r>
            <a:endParaRPr/>
          </a:p>
        </p:txBody>
      </p:sp>
      <p:sp>
        <p:nvSpPr>
          <p:cNvPr id="107" name="Google Shape;107;p16"/>
          <p:cNvSpPr/>
          <p:nvPr/>
        </p:nvSpPr>
        <p:spPr>
          <a:xfrm>
            <a:off x="-1107996" y="4317108"/>
            <a:ext cx="537855" cy="537931"/>
          </a:xfrm>
          <a:prstGeom prst="rect">
            <a:avLst/>
          </a:prstGeom>
          <a:solidFill>
            <a:srgbClr val="EC008C"/>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236</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140</a:t>
            </a:r>
            <a:endParaRPr/>
          </a:p>
        </p:txBody>
      </p:sp>
      <p:sp>
        <p:nvSpPr>
          <p:cNvPr id="108" name="Google Shape;108;p16"/>
          <p:cNvSpPr/>
          <p:nvPr/>
        </p:nvSpPr>
        <p:spPr>
          <a:xfrm>
            <a:off x="-570022" y="4317108"/>
            <a:ext cx="537855" cy="537931"/>
          </a:xfrm>
          <a:prstGeom prst="rect">
            <a:avLst/>
          </a:prstGeom>
          <a:solidFill>
            <a:srgbClr val="B4009E"/>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180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158</a:t>
            </a:r>
            <a:endParaRPr/>
          </a:p>
        </p:txBody>
      </p:sp>
      <p:sp>
        <p:nvSpPr>
          <p:cNvPr id="109" name="Google Shape;109;p16"/>
          <p:cNvSpPr/>
          <p:nvPr/>
        </p:nvSpPr>
        <p:spPr>
          <a:xfrm>
            <a:off x="-1648240" y="545452"/>
            <a:ext cx="537855" cy="537931"/>
          </a:xfrm>
          <a:prstGeom prst="rect">
            <a:avLst/>
          </a:prstGeom>
          <a:solidFill>
            <a:srgbClr val="6DC2E9"/>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109</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194</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233</a:t>
            </a:r>
            <a:endParaRPr/>
          </a:p>
        </p:txBody>
      </p:sp>
      <p:sp>
        <p:nvSpPr>
          <p:cNvPr id="110" name="Google Shape;110;p16"/>
          <p:cNvSpPr/>
          <p:nvPr/>
        </p:nvSpPr>
        <p:spPr>
          <a:xfrm>
            <a:off x="-1111550" y="545444"/>
            <a:ext cx="546118" cy="537931"/>
          </a:xfrm>
          <a:prstGeom prst="rect">
            <a:avLst/>
          </a:prstGeom>
          <a:solidFill>
            <a:srgbClr val="00BCF2"/>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188</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242</a:t>
            </a:r>
            <a:endParaRPr/>
          </a:p>
        </p:txBody>
      </p:sp>
      <p:sp>
        <p:nvSpPr>
          <p:cNvPr id="111" name="Google Shape;111;p16"/>
          <p:cNvSpPr/>
          <p:nvPr/>
        </p:nvSpPr>
        <p:spPr>
          <a:xfrm>
            <a:off x="-565544" y="545452"/>
            <a:ext cx="537855" cy="537931"/>
          </a:xfrm>
          <a:prstGeom prst="rect">
            <a:avLst/>
          </a:prstGeom>
          <a:solidFill>
            <a:srgbClr val="0072C6"/>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114</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198</a:t>
            </a:r>
            <a:endParaRPr/>
          </a:p>
        </p:txBody>
      </p:sp>
      <p:sp>
        <p:nvSpPr>
          <p:cNvPr id="112" name="Google Shape;112;p16"/>
          <p:cNvSpPr/>
          <p:nvPr/>
        </p:nvSpPr>
        <p:spPr>
          <a:xfrm>
            <a:off x="-1648484" y="1627138"/>
            <a:ext cx="537855" cy="537931"/>
          </a:xfrm>
          <a:prstGeom prst="rect">
            <a:avLst/>
          </a:prstGeom>
          <a:solidFill>
            <a:srgbClr val="55D455"/>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85</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212</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85</a:t>
            </a:r>
            <a:endParaRPr/>
          </a:p>
        </p:txBody>
      </p:sp>
      <p:sp>
        <p:nvSpPr>
          <p:cNvPr id="113" name="Google Shape;113;p16"/>
          <p:cNvSpPr/>
          <p:nvPr/>
        </p:nvSpPr>
        <p:spPr>
          <a:xfrm>
            <a:off x="-1110654" y="1627138"/>
            <a:ext cx="537855" cy="537931"/>
          </a:xfrm>
          <a:prstGeom prst="rect">
            <a:avLst/>
          </a:prstGeom>
          <a:solidFill>
            <a:srgbClr val="009E49"/>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158</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73</a:t>
            </a:r>
            <a:endParaRPr/>
          </a:p>
        </p:txBody>
      </p:sp>
      <p:sp>
        <p:nvSpPr>
          <p:cNvPr id="114" name="Google Shape;114;p16"/>
          <p:cNvSpPr/>
          <p:nvPr/>
        </p:nvSpPr>
        <p:spPr>
          <a:xfrm>
            <a:off x="-565544" y="1627138"/>
            <a:ext cx="537855" cy="537931"/>
          </a:xfrm>
          <a:prstGeom prst="rect">
            <a:avLst/>
          </a:prstGeom>
          <a:solidFill>
            <a:srgbClr val="007233"/>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114</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51</a:t>
            </a:r>
            <a:endParaRPr/>
          </a:p>
        </p:txBody>
      </p:sp>
      <p:sp>
        <p:nvSpPr>
          <p:cNvPr id="115" name="Google Shape;115;p16"/>
          <p:cNvSpPr/>
          <p:nvPr/>
        </p:nvSpPr>
        <p:spPr>
          <a:xfrm>
            <a:off x="-1653677" y="2708824"/>
            <a:ext cx="535046" cy="537931"/>
          </a:xfrm>
          <a:prstGeom prst="rect">
            <a:avLst/>
          </a:prstGeom>
          <a:solidFill>
            <a:srgbClr val="FFFC9E"/>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255</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252</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158</a:t>
            </a:r>
            <a:endParaRPr/>
          </a:p>
        </p:txBody>
      </p:sp>
      <p:sp>
        <p:nvSpPr>
          <p:cNvPr id="116" name="Google Shape;116;p16"/>
          <p:cNvSpPr/>
          <p:nvPr/>
        </p:nvSpPr>
        <p:spPr>
          <a:xfrm>
            <a:off x="-1111201" y="2708824"/>
            <a:ext cx="538414" cy="537931"/>
          </a:xfrm>
          <a:prstGeom prst="rect">
            <a:avLst/>
          </a:prstGeom>
          <a:solidFill>
            <a:srgbClr val="FFF100"/>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255</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241</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0</a:t>
            </a:r>
            <a:endParaRPr/>
          </a:p>
        </p:txBody>
      </p:sp>
      <p:sp>
        <p:nvSpPr>
          <p:cNvPr id="117" name="Google Shape;117;p16"/>
          <p:cNvSpPr/>
          <p:nvPr/>
        </p:nvSpPr>
        <p:spPr>
          <a:xfrm>
            <a:off x="-573697" y="2708824"/>
            <a:ext cx="547209" cy="537931"/>
          </a:xfrm>
          <a:prstGeom prst="rect">
            <a:avLst/>
          </a:prstGeom>
          <a:solidFill>
            <a:srgbClr val="FCD116"/>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252</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209</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22</a:t>
            </a:r>
            <a:endParaRPr/>
          </a:p>
          <a:p>
            <a:pPr indent="0" lvl="0" marL="0" marR="0" rtl="0" algn="l">
              <a:lnSpc>
                <a:spcPct val="90000"/>
              </a:lnSpc>
              <a:spcBef>
                <a:spcPts val="0"/>
              </a:spcBef>
              <a:spcAft>
                <a:spcPts val="0"/>
              </a:spcAft>
              <a:buClr>
                <a:schemeClr val="dk1"/>
              </a:buClr>
              <a:buSzPts val="881"/>
              <a:buFont typeface="Quattrocento Sans"/>
              <a:buNone/>
            </a:pPr>
            <a:r>
              <a:t/>
            </a:r>
            <a:endParaRPr b="0" i="0" sz="881" u="none" cap="none" strike="noStrike">
              <a:solidFill>
                <a:srgbClr val="000000"/>
              </a:solidFill>
              <a:latin typeface="Quattrocento Sans"/>
              <a:ea typeface="Quattrocento Sans"/>
              <a:cs typeface="Quattrocento Sans"/>
              <a:sym typeface="Quattrocento Sans"/>
            </a:endParaRPr>
          </a:p>
        </p:txBody>
      </p:sp>
      <p:sp>
        <p:nvSpPr>
          <p:cNvPr id="118" name="Google Shape;118;p16"/>
          <p:cNvSpPr/>
          <p:nvPr/>
        </p:nvSpPr>
        <p:spPr>
          <a:xfrm>
            <a:off x="-1658899" y="3781932"/>
            <a:ext cx="547698" cy="537931"/>
          </a:xfrm>
          <a:prstGeom prst="rect">
            <a:avLst/>
          </a:prstGeom>
          <a:solidFill>
            <a:srgbClr val="DD5900"/>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221</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89</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0</a:t>
            </a:r>
            <a:endParaRPr/>
          </a:p>
        </p:txBody>
      </p:sp>
      <p:sp>
        <p:nvSpPr>
          <p:cNvPr id="119" name="Google Shape;119;p16"/>
          <p:cNvSpPr/>
          <p:nvPr/>
        </p:nvSpPr>
        <p:spPr>
          <a:xfrm>
            <a:off x="-1113794" y="3781932"/>
            <a:ext cx="564819" cy="537931"/>
          </a:xfrm>
          <a:prstGeom prst="rect">
            <a:avLst/>
          </a:prstGeom>
          <a:solidFill>
            <a:srgbClr val="E81123"/>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232</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17</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35</a:t>
            </a:r>
            <a:endParaRPr/>
          </a:p>
        </p:txBody>
      </p:sp>
      <p:sp>
        <p:nvSpPr>
          <p:cNvPr id="120" name="Google Shape;120;p16"/>
          <p:cNvSpPr/>
          <p:nvPr/>
        </p:nvSpPr>
        <p:spPr>
          <a:xfrm>
            <a:off x="-567921" y="3781932"/>
            <a:ext cx="535754" cy="537931"/>
          </a:xfrm>
          <a:prstGeom prst="rect">
            <a:avLst/>
          </a:prstGeom>
          <a:solidFill>
            <a:srgbClr val="BA141A"/>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186</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20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26</a:t>
            </a:r>
            <a:endParaRPr/>
          </a:p>
        </p:txBody>
      </p:sp>
      <p:sp>
        <p:nvSpPr>
          <p:cNvPr id="121" name="Google Shape;121;p16"/>
          <p:cNvSpPr/>
          <p:nvPr/>
        </p:nvSpPr>
        <p:spPr>
          <a:xfrm>
            <a:off x="-1650805" y="4860863"/>
            <a:ext cx="550858" cy="537931"/>
          </a:xfrm>
          <a:prstGeom prst="rect">
            <a:avLst/>
          </a:prstGeom>
          <a:solidFill>
            <a:srgbClr val="9B4F96"/>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155</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79</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150</a:t>
            </a:r>
            <a:endParaRPr/>
          </a:p>
        </p:txBody>
      </p:sp>
      <p:sp>
        <p:nvSpPr>
          <p:cNvPr id="122" name="Google Shape;122;p16"/>
          <p:cNvSpPr/>
          <p:nvPr/>
        </p:nvSpPr>
        <p:spPr>
          <a:xfrm>
            <a:off x="-1107526" y="4860863"/>
            <a:ext cx="537855" cy="537931"/>
          </a:xfrm>
          <a:prstGeom prst="rect">
            <a:avLst/>
          </a:prstGeom>
          <a:solidFill>
            <a:srgbClr val="68217A"/>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104</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33</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122</a:t>
            </a:r>
            <a:endParaRPr/>
          </a:p>
        </p:txBody>
      </p:sp>
      <p:sp>
        <p:nvSpPr>
          <p:cNvPr id="123" name="Google Shape;123;p16"/>
          <p:cNvSpPr/>
          <p:nvPr/>
        </p:nvSpPr>
        <p:spPr>
          <a:xfrm>
            <a:off x="-570024" y="4860863"/>
            <a:ext cx="538099" cy="537931"/>
          </a:xfrm>
          <a:prstGeom prst="rect">
            <a:avLst/>
          </a:prstGeom>
          <a:solidFill>
            <a:srgbClr val="442359"/>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68</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35</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89</a:t>
            </a:r>
            <a:endParaRPr/>
          </a:p>
        </p:txBody>
      </p:sp>
      <p:sp>
        <p:nvSpPr>
          <p:cNvPr id="124" name="Google Shape;124;p16"/>
          <p:cNvSpPr/>
          <p:nvPr/>
        </p:nvSpPr>
        <p:spPr>
          <a:xfrm>
            <a:off x="-1107436" y="5396807"/>
            <a:ext cx="537855" cy="537931"/>
          </a:xfrm>
          <a:prstGeom prst="rect">
            <a:avLst/>
          </a:prstGeom>
          <a:solidFill>
            <a:srgbClr val="D2D2D2"/>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210</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210</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210</a:t>
            </a:r>
            <a:endParaRPr/>
          </a:p>
        </p:txBody>
      </p:sp>
      <p:sp>
        <p:nvSpPr>
          <p:cNvPr id="125" name="Google Shape;125;p16"/>
          <p:cNvSpPr/>
          <p:nvPr/>
        </p:nvSpPr>
        <p:spPr>
          <a:xfrm>
            <a:off x="-569932" y="5396807"/>
            <a:ext cx="538099" cy="537931"/>
          </a:xfrm>
          <a:prstGeom prst="rect">
            <a:avLst/>
          </a:prstGeom>
          <a:solidFill>
            <a:srgbClr val="969696"/>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150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150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150</a:t>
            </a:r>
            <a:endParaRPr/>
          </a:p>
        </p:txBody>
      </p:sp>
      <p:sp>
        <p:nvSpPr>
          <p:cNvPr id="126" name="Google Shape;126;p16"/>
          <p:cNvSpPr/>
          <p:nvPr/>
        </p:nvSpPr>
        <p:spPr>
          <a:xfrm>
            <a:off x="-1119447" y="5934754"/>
            <a:ext cx="549866" cy="537931"/>
          </a:xfrm>
          <a:prstGeom prst="rect">
            <a:avLst/>
          </a:prstGeom>
          <a:solidFill>
            <a:srgbClr val="505050"/>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80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80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80</a:t>
            </a:r>
            <a:endParaRPr/>
          </a:p>
        </p:txBody>
      </p:sp>
      <p:sp>
        <p:nvSpPr>
          <p:cNvPr id="127" name="Google Shape;127;p16"/>
          <p:cNvSpPr/>
          <p:nvPr/>
        </p:nvSpPr>
        <p:spPr>
          <a:xfrm>
            <a:off x="-1650804" y="5933210"/>
            <a:ext cx="537200" cy="537931"/>
          </a:xfrm>
          <a:prstGeom prst="rect">
            <a:avLst/>
          </a:prstGeom>
          <a:solidFill>
            <a:srgbClr val="737373"/>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115</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115</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115</a:t>
            </a:r>
            <a:endParaRPr/>
          </a:p>
        </p:txBody>
      </p:sp>
      <p:sp>
        <p:nvSpPr>
          <p:cNvPr id="128" name="Google Shape;128;p16"/>
          <p:cNvSpPr/>
          <p:nvPr/>
        </p:nvSpPr>
        <p:spPr>
          <a:xfrm>
            <a:off x="-573698" y="5934740"/>
            <a:ext cx="548858" cy="537946"/>
          </a:xfrm>
          <a:prstGeom prst="rect">
            <a:avLst/>
          </a:prstGeom>
          <a:solidFill>
            <a:srgbClr val="000000"/>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p:txBody>
      </p:sp>
      <p:sp>
        <p:nvSpPr>
          <p:cNvPr id="129" name="Google Shape;129;p16"/>
          <p:cNvSpPr/>
          <p:nvPr/>
        </p:nvSpPr>
        <p:spPr>
          <a:xfrm>
            <a:off x="-1650804" y="5396799"/>
            <a:ext cx="537855" cy="537931"/>
          </a:xfrm>
          <a:prstGeom prst="rect">
            <a:avLst/>
          </a:prstGeom>
          <a:solidFill>
            <a:srgbClr val="FFFFFF"/>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255</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255</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255</a:t>
            </a:r>
            <a:endParaRPr/>
          </a:p>
        </p:txBody>
      </p:sp>
      <p:sp>
        <p:nvSpPr>
          <p:cNvPr id="130" name="Google Shape;130;p16"/>
          <p:cNvSpPr/>
          <p:nvPr/>
        </p:nvSpPr>
        <p:spPr>
          <a:xfrm>
            <a:off x="-1122116" y="6634485"/>
            <a:ext cx="536418" cy="537931"/>
          </a:xfrm>
          <a:prstGeom prst="rect">
            <a:avLst/>
          </a:prstGeom>
          <a:solidFill>
            <a:srgbClr val="333333"/>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51</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51</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51</a:t>
            </a:r>
            <a:endParaRPr/>
          </a:p>
        </p:txBody>
      </p:sp>
      <p:sp>
        <p:nvSpPr>
          <p:cNvPr id="131" name="Google Shape;131;p16"/>
          <p:cNvSpPr/>
          <p:nvPr/>
        </p:nvSpPr>
        <p:spPr>
          <a:xfrm>
            <a:off x="-1662059" y="6634485"/>
            <a:ext cx="529991" cy="537931"/>
          </a:xfrm>
          <a:prstGeom prst="rect">
            <a:avLst/>
          </a:prstGeom>
          <a:solidFill>
            <a:srgbClr val="EEEEEE"/>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238</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238</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238</a:t>
            </a:r>
            <a:endParaRPr/>
          </a:p>
        </p:txBody>
      </p:sp>
      <p:sp>
        <p:nvSpPr>
          <p:cNvPr id="132" name="Google Shape;132;p16"/>
          <p:cNvSpPr/>
          <p:nvPr/>
        </p:nvSpPr>
        <p:spPr>
          <a:xfrm>
            <a:off x="-575999" y="6634472"/>
            <a:ext cx="535512" cy="537946"/>
          </a:xfrm>
          <a:prstGeom prst="rect">
            <a:avLst/>
          </a:prstGeom>
          <a:solidFill>
            <a:srgbClr val="1570A6"/>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21</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112</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166</a:t>
            </a:r>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8" name="Shape 388"/>
        <p:cNvGrpSpPr/>
        <p:nvPr/>
      </p:nvGrpSpPr>
      <p:grpSpPr>
        <a:xfrm>
          <a:off x="0" y="0"/>
          <a:ext cx="0" cy="0"/>
          <a:chOff x="0" y="0"/>
          <a:chExt cx="0" cy="0"/>
        </a:xfrm>
      </p:grpSpPr>
      <p:sp>
        <p:nvSpPr>
          <p:cNvPr id="389" name="Google Shape;389;p52"/>
          <p:cNvSpPr txBox="1"/>
          <p:nvPr>
            <p:ph type="title"/>
          </p:nvPr>
        </p:nvSpPr>
        <p:spPr>
          <a:xfrm>
            <a:off x="358570" y="358621"/>
            <a:ext cx="11474238" cy="896552"/>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rgbClr val="0072C6"/>
              </a:buClr>
              <a:buSzPts val="4705"/>
              <a:buFont typeface="Quattrocento Sans"/>
              <a:buNone/>
              <a:defRPr b="0" i="0" sz="4705" u="none" cap="none" strike="noStrike">
                <a:solidFill>
                  <a:srgbClr val="0072C6"/>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0" name="Google Shape;390;p52"/>
          <p:cNvSpPr txBox="1"/>
          <p:nvPr>
            <p:ph idx="1" type="body"/>
          </p:nvPr>
        </p:nvSpPr>
        <p:spPr>
          <a:xfrm>
            <a:off x="358570" y="1255173"/>
            <a:ext cx="11474238" cy="1793104"/>
          </a:xfrm>
          <a:prstGeom prst="rect">
            <a:avLst/>
          </a:prstGeom>
          <a:noFill/>
          <a:ln>
            <a:noFill/>
          </a:ln>
        </p:spPr>
        <p:txBody>
          <a:bodyPr anchorCtr="0" anchor="t" bIns="91425" lIns="91425" spcFirstLastPara="1" rIns="91425" wrap="square" tIns="91425">
            <a:noAutofit/>
          </a:bodyPr>
          <a:lstStyle>
            <a:lvl1pPr indent="-340671" lvl="0" marL="457200" marR="0" rtl="0" algn="l">
              <a:lnSpc>
                <a:spcPct val="90000"/>
              </a:lnSpc>
              <a:spcBef>
                <a:spcPts val="588"/>
              </a:spcBef>
              <a:spcAft>
                <a:spcPts val="0"/>
              </a:spcAft>
              <a:buClr>
                <a:schemeClr val="lt1"/>
              </a:buClr>
              <a:buSzPts val="1765"/>
              <a:buFont typeface="Arial"/>
              <a:buChar char="•"/>
              <a:defRPr b="0" i="0" sz="1961" u="none" cap="none" strike="noStrike">
                <a:solidFill>
                  <a:schemeClr val="lt1"/>
                </a:solidFill>
                <a:latin typeface="Quattrocento Sans"/>
                <a:ea typeface="Quattrocento Sans"/>
                <a:cs typeface="Quattrocento Sans"/>
                <a:sym typeface="Quattrocento Sans"/>
              </a:defRPr>
            </a:lvl1pPr>
            <a:lvl2pPr indent="-340671" lvl="1" marL="914400" marR="0" rtl="0" algn="l">
              <a:lnSpc>
                <a:spcPct val="90000"/>
              </a:lnSpc>
              <a:spcBef>
                <a:spcPts val="588"/>
              </a:spcBef>
              <a:spcAft>
                <a:spcPts val="0"/>
              </a:spcAft>
              <a:buClr>
                <a:schemeClr val="lt1"/>
              </a:buClr>
              <a:buSzPts val="1765"/>
              <a:buFont typeface="Arial"/>
              <a:buChar char="•"/>
              <a:defRPr b="0" i="0" sz="1961" u="none" cap="none" strike="noStrike">
                <a:solidFill>
                  <a:schemeClr val="lt1"/>
                </a:solidFill>
                <a:latin typeface="Quattrocento Sans"/>
                <a:ea typeface="Quattrocento Sans"/>
                <a:cs typeface="Quattrocento Sans"/>
                <a:sym typeface="Quattrocento Sans"/>
              </a:defRPr>
            </a:lvl2pPr>
            <a:lvl3pPr indent="-340671" lvl="2" marL="1371600" marR="0" rtl="0" algn="l">
              <a:lnSpc>
                <a:spcPct val="90000"/>
              </a:lnSpc>
              <a:spcBef>
                <a:spcPts val="588"/>
              </a:spcBef>
              <a:spcAft>
                <a:spcPts val="0"/>
              </a:spcAft>
              <a:buClr>
                <a:schemeClr val="lt1"/>
              </a:buClr>
              <a:buSzPts val="1765"/>
              <a:buFont typeface="Arial"/>
              <a:buChar char="•"/>
              <a:defRPr b="0" i="0" sz="1961" u="none" cap="none" strike="noStrike">
                <a:solidFill>
                  <a:schemeClr val="lt1"/>
                </a:solidFill>
                <a:latin typeface="Quattrocento Sans"/>
                <a:ea typeface="Quattrocento Sans"/>
                <a:cs typeface="Quattrocento Sans"/>
                <a:sym typeface="Quattrocento Sans"/>
              </a:defRPr>
            </a:lvl3pPr>
            <a:lvl4pPr indent="-340671" lvl="3" marL="1828800" marR="0" rtl="0" algn="l">
              <a:lnSpc>
                <a:spcPct val="90000"/>
              </a:lnSpc>
              <a:spcBef>
                <a:spcPts val="588"/>
              </a:spcBef>
              <a:spcAft>
                <a:spcPts val="0"/>
              </a:spcAft>
              <a:buClr>
                <a:schemeClr val="lt1"/>
              </a:buClr>
              <a:buSzPts val="1765"/>
              <a:buFont typeface="Arial"/>
              <a:buChar char="•"/>
              <a:defRPr b="0" i="0" sz="1961" u="none" cap="none" strike="noStrike">
                <a:solidFill>
                  <a:schemeClr val="lt1"/>
                </a:solidFill>
                <a:latin typeface="Quattrocento Sans"/>
                <a:ea typeface="Quattrocento Sans"/>
                <a:cs typeface="Quattrocento Sans"/>
                <a:sym typeface="Quattrocento Sans"/>
              </a:defRPr>
            </a:lvl4pPr>
            <a:lvl5pPr indent="-340671" lvl="4" marL="2286000" marR="0" rtl="0" algn="l">
              <a:lnSpc>
                <a:spcPct val="90000"/>
              </a:lnSpc>
              <a:spcBef>
                <a:spcPts val="588"/>
              </a:spcBef>
              <a:spcAft>
                <a:spcPts val="0"/>
              </a:spcAft>
              <a:buClr>
                <a:schemeClr val="lt1"/>
              </a:buClr>
              <a:buSzPts val="1765"/>
              <a:buFont typeface="Arial"/>
              <a:buChar char="•"/>
              <a:defRPr b="0" i="0" sz="1961" u="none" cap="none" strike="noStrike">
                <a:solidFill>
                  <a:schemeClr val="lt1"/>
                </a:solidFill>
                <a:latin typeface="Quattrocento Sans"/>
                <a:ea typeface="Quattrocento Sans"/>
                <a:cs typeface="Quattrocento Sans"/>
                <a:sym typeface="Quattrocento Sans"/>
              </a:defRPr>
            </a:lvl5pPr>
            <a:lvl6pPr indent="-353123" lvl="5" marL="27432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6pPr>
            <a:lvl7pPr indent="-353123" lvl="6" marL="32004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7pPr>
            <a:lvl8pPr indent="-353123" lvl="7" marL="36576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8pPr>
            <a:lvl9pPr indent="-353123" lvl="8" marL="41148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9pPr>
          </a:lstStyle>
          <a:p/>
        </p:txBody>
      </p:sp>
      <p:sp>
        <p:nvSpPr>
          <p:cNvPr id="391" name="Google Shape;391;p52"/>
          <p:cNvSpPr/>
          <p:nvPr/>
        </p:nvSpPr>
        <p:spPr>
          <a:xfrm>
            <a:off x="-1648348" y="729"/>
            <a:ext cx="537855" cy="537931"/>
          </a:xfrm>
          <a:prstGeom prst="rect">
            <a:avLst/>
          </a:prstGeom>
          <a:solidFill>
            <a:srgbClr val="4668C5"/>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70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104</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197</a:t>
            </a:r>
            <a:endParaRPr/>
          </a:p>
        </p:txBody>
      </p:sp>
      <p:sp>
        <p:nvSpPr>
          <p:cNvPr id="392" name="Google Shape;392;p52"/>
          <p:cNvSpPr/>
          <p:nvPr/>
        </p:nvSpPr>
        <p:spPr>
          <a:xfrm>
            <a:off x="-1111434" y="729"/>
            <a:ext cx="537855" cy="537931"/>
          </a:xfrm>
          <a:prstGeom prst="rect">
            <a:avLst/>
          </a:prstGeom>
          <a:solidFill>
            <a:srgbClr val="00188F"/>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24</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143</a:t>
            </a:r>
            <a:endParaRPr/>
          </a:p>
        </p:txBody>
      </p:sp>
      <p:sp>
        <p:nvSpPr>
          <p:cNvPr id="393" name="Google Shape;393;p52"/>
          <p:cNvSpPr/>
          <p:nvPr/>
        </p:nvSpPr>
        <p:spPr>
          <a:xfrm>
            <a:off x="-565544" y="729"/>
            <a:ext cx="537855" cy="537931"/>
          </a:xfrm>
          <a:prstGeom prst="rect">
            <a:avLst/>
          </a:prstGeom>
          <a:solidFill>
            <a:srgbClr val="002050"/>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32</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80</a:t>
            </a:r>
            <a:endParaRPr/>
          </a:p>
          <a:p>
            <a:pPr indent="0" lvl="0" marL="0" marR="0" rtl="0" algn="l">
              <a:lnSpc>
                <a:spcPct val="90000"/>
              </a:lnSpc>
              <a:spcBef>
                <a:spcPts val="0"/>
              </a:spcBef>
              <a:spcAft>
                <a:spcPts val="0"/>
              </a:spcAft>
              <a:buClr>
                <a:schemeClr val="lt1"/>
              </a:buClr>
              <a:buSzPts val="881"/>
              <a:buFont typeface="Quattrocento Sans"/>
              <a:buNone/>
            </a:pPr>
            <a:r>
              <a:t/>
            </a:r>
            <a:endParaRPr b="0" i="0" sz="881" u="none" cap="none" strike="noStrike">
              <a:solidFill>
                <a:srgbClr val="FFFFFF"/>
              </a:solidFill>
              <a:latin typeface="Quattrocento Sans"/>
              <a:ea typeface="Quattrocento Sans"/>
              <a:cs typeface="Quattrocento Sans"/>
              <a:sym typeface="Quattrocento Sans"/>
            </a:endParaRPr>
          </a:p>
        </p:txBody>
      </p:sp>
      <p:sp>
        <p:nvSpPr>
          <p:cNvPr id="394" name="Google Shape;394;p52"/>
          <p:cNvSpPr/>
          <p:nvPr/>
        </p:nvSpPr>
        <p:spPr>
          <a:xfrm>
            <a:off x="-1648240" y="1082424"/>
            <a:ext cx="537855" cy="537931"/>
          </a:xfrm>
          <a:prstGeom prst="rect">
            <a:avLst/>
          </a:prstGeom>
          <a:solidFill>
            <a:srgbClr val="00D8CC"/>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216</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204</a:t>
            </a:r>
            <a:endParaRPr/>
          </a:p>
        </p:txBody>
      </p:sp>
      <p:sp>
        <p:nvSpPr>
          <p:cNvPr id="395" name="Google Shape;395;p52"/>
          <p:cNvSpPr/>
          <p:nvPr/>
        </p:nvSpPr>
        <p:spPr>
          <a:xfrm>
            <a:off x="-1111552" y="1082424"/>
            <a:ext cx="537855" cy="537931"/>
          </a:xfrm>
          <a:prstGeom prst="rect">
            <a:avLst/>
          </a:prstGeom>
          <a:solidFill>
            <a:srgbClr val="00B294"/>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178</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148</a:t>
            </a:r>
            <a:endParaRPr/>
          </a:p>
        </p:txBody>
      </p:sp>
      <p:sp>
        <p:nvSpPr>
          <p:cNvPr id="396" name="Google Shape;396;p52"/>
          <p:cNvSpPr/>
          <p:nvPr/>
        </p:nvSpPr>
        <p:spPr>
          <a:xfrm>
            <a:off x="-565527" y="1082424"/>
            <a:ext cx="537855" cy="537931"/>
          </a:xfrm>
          <a:prstGeom prst="rect">
            <a:avLst/>
          </a:prstGeom>
          <a:solidFill>
            <a:srgbClr val="008272"/>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130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114</a:t>
            </a:r>
            <a:endParaRPr/>
          </a:p>
        </p:txBody>
      </p:sp>
      <p:sp>
        <p:nvSpPr>
          <p:cNvPr id="397" name="Google Shape;397;p52"/>
          <p:cNvSpPr/>
          <p:nvPr/>
        </p:nvSpPr>
        <p:spPr>
          <a:xfrm>
            <a:off x="-1638304" y="2170893"/>
            <a:ext cx="547463" cy="537931"/>
          </a:xfrm>
          <a:prstGeom prst="rect">
            <a:avLst/>
          </a:prstGeom>
          <a:solidFill>
            <a:srgbClr val="BAD80A"/>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186</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216</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10</a:t>
            </a:r>
            <a:endParaRPr/>
          </a:p>
        </p:txBody>
      </p:sp>
      <p:sp>
        <p:nvSpPr>
          <p:cNvPr id="398" name="Google Shape;398;p52"/>
          <p:cNvSpPr/>
          <p:nvPr/>
        </p:nvSpPr>
        <p:spPr>
          <a:xfrm>
            <a:off x="-1100178" y="2170893"/>
            <a:ext cx="543287" cy="537931"/>
          </a:xfrm>
          <a:prstGeom prst="rect">
            <a:avLst/>
          </a:prstGeom>
          <a:solidFill>
            <a:srgbClr val="7FBA00"/>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127</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186</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0</a:t>
            </a:r>
            <a:endParaRPr/>
          </a:p>
        </p:txBody>
      </p:sp>
      <p:sp>
        <p:nvSpPr>
          <p:cNvPr id="399" name="Google Shape;399;p52"/>
          <p:cNvSpPr/>
          <p:nvPr/>
        </p:nvSpPr>
        <p:spPr>
          <a:xfrm>
            <a:off x="-555589" y="2170893"/>
            <a:ext cx="537855" cy="537931"/>
          </a:xfrm>
          <a:prstGeom prst="rect">
            <a:avLst/>
          </a:prstGeom>
          <a:solidFill>
            <a:srgbClr val="008A00"/>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138</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p:txBody>
      </p:sp>
      <p:sp>
        <p:nvSpPr>
          <p:cNvPr id="400" name="Google Shape;400;p52"/>
          <p:cNvSpPr/>
          <p:nvPr/>
        </p:nvSpPr>
        <p:spPr>
          <a:xfrm>
            <a:off x="-1658897" y="3245378"/>
            <a:ext cx="556800" cy="537931"/>
          </a:xfrm>
          <a:prstGeom prst="rect">
            <a:avLst/>
          </a:prstGeom>
          <a:solidFill>
            <a:srgbClr val="FFB900"/>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255</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185</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0</a:t>
            </a:r>
            <a:endParaRPr/>
          </a:p>
        </p:txBody>
      </p:sp>
      <p:sp>
        <p:nvSpPr>
          <p:cNvPr id="401" name="Google Shape;401;p52"/>
          <p:cNvSpPr/>
          <p:nvPr/>
        </p:nvSpPr>
        <p:spPr>
          <a:xfrm>
            <a:off x="-1112872" y="3245378"/>
            <a:ext cx="547437" cy="537931"/>
          </a:xfrm>
          <a:prstGeom prst="rect">
            <a:avLst/>
          </a:prstGeom>
          <a:solidFill>
            <a:srgbClr val="FF8C00"/>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255</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140</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0</a:t>
            </a:r>
            <a:endParaRPr/>
          </a:p>
        </p:txBody>
      </p:sp>
      <p:sp>
        <p:nvSpPr>
          <p:cNvPr id="402" name="Google Shape;402;p52"/>
          <p:cNvSpPr/>
          <p:nvPr/>
        </p:nvSpPr>
        <p:spPr>
          <a:xfrm>
            <a:off x="-566845" y="3245378"/>
            <a:ext cx="537855" cy="537931"/>
          </a:xfrm>
          <a:prstGeom prst="rect">
            <a:avLst/>
          </a:prstGeom>
          <a:solidFill>
            <a:srgbClr val="DC3C00"/>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220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60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p:txBody>
      </p:sp>
      <p:sp>
        <p:nvSpPr>
          <p:cNvPr id="403" name="Google Shape;403;p52"/>
          <p:cNvSpPr/>
          <p:nvPr/>
        </p:nvSpPr>
        <p:spPr>
          <a:xfrm>
            <a:off x="-1650802" y="4317108"/>
            <a:ext cx="550857" cy="537931"/>
          </a:xfrm>
          <a:prstGeom prst="rect">
            <a:avLst/>
          </a:prstGeom>
          <a:solidFill>
            <a:srgbClr val="F472D0"/>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244</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114</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208</a:t>
            </a:r>
            <a:endParaRPr/>
          </a:p>
        </p:txBody>
      </p:sp>
      <p:sp>
        <p:nvSpPr>
          <p:cNvPr id="404" name="Google Shape;404;p52"/>
          <p:cNvSpPr/>
          <p:nvPr/>
        </p:nvSpPr>
        <p:spPr>
          <a:xfrm>
            <a:off x="-1107996" y="4317108"/>
            <a:ext cx="537855" cy="537931"/>
          </a:xfrm>
          <a:prstGeom prst="rect">
            <a:avLst/>
          </a:prstGeom>
          <a:solidFill>
            <a:srgbClr val="EC008C"/>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236</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140</a:t>
            </a:r>
            <a:endParaRPr/>
          </a:p>
        </p:txBody>
      </p:sp>
      <p:sp>
        <p:nvSpPr>
          <p:cNvPr id="405" name="Google Shape;405;p52"/>
          <p:cNvSpPr/>
          <p:nvPr/>
        </p:nvSpPr>
        <p:spPr>
          <a:xfrm>
            <a:off x="-570022" y="4317108"/>
            <a:ext cx="537855" cy="537931"/>
          </a:xfrm>
          <a:prstGeom prst="rect">
            <a:avLst/>
          </a:prstGeom>
          <a:solidFill>
            <a:srgbClr val="B4009E"/>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180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158</a:t>
            </a:r>
            <a:endParaRPr/>
          </a:p>
        </p:txBody>
      </p:sp>
      <p:sp>
        <p:nvSpPr>
          <p:cNvPr id="406" name="Google Shape;406;p52"/>
          <p:cNvSpPr/>
          <p:nvPr/>
        </p:nvSpPr>
        <p:spPr>
          <a:xfrm>
            <a:off x="-1648240" y="545452"/>
            <a:ext cx="537855" cy="537931"/>
          </a:xfrm>
          <a:prstGeom prst="rect">
            <a:avLst/>
          </a:prstGeom>
          <a:solidFill>
            <a:srgbClr val="6DC2E9"/>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109</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194</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233</a:t>
            </a:r>
            <a:endParaRPr/>
          </a:p>
        </p:txBody>
      </p:sp>
      <p:sp>
        <p:nvSpPr>
          <p:cNvPr id="407" name="Google Shape;407;p52"/>
          <p:cNvSpPr/>
          <p:nvPr/>
        </p:nvSpPr>
        <p:spPr>
          <a:xfrm>
            <a:off x="-1111550" y="545444"/>
            <a:ext cx="546118" cy="537931"/>
          </a:xfrm>
          <a:prstGeom prst="rect">
            <a:avLst/>
          </a:prstGeom>
          <a:solidFill>
            <a:srgbClr val="00BCF2"/>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188</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242</a:t>
            </a:r>
            <a:endParaRPr/>
          </a:p>
        </p:txBody>
      </p:sp>
      <p:sp>
        <p:nvSpPr>
          <p:cNvPr id="408" name="Google Shape;408;p52"/>
          <p:cNvSpPr/>
          <p:nvPr/>
        </p:nvSpPr>
        <p:spPr>
          <a:xfrm>
            <a:off x="-565544" y="545452"/>
            <a:ext cx="537855" cy="537931"/>
          </a:xfrm>
          <a:prstGeom prst="rect">
            <a:avLst/>
          </a:prstGeom>
          <a:solidFill>
            <a:srgbClr val="0072C6"/>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114</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198</a:t>
            </a:r>
            <a:endParaRPr/>
          </a:p>
        </p:txBody>
      </p:sp>
      <p:sp>
        <p:nvSpPr>
          <p:cNvPr id="409" name="Google Shape;409;p52"/>
          <p:cNvSpPr/>
          <p:nvPr/>
        </p:nvSpPr>
        <p:spPr>
          <a:xfrm>
            <a:off x="-1648484" y="1627138"/>
            <a:ext cx="537855" cy="537931"/>
          </a:xfrm>
          <a:prstGeom prst="rect">
            <a:avLst/>
          </a:prstGeom>
          <a:solidFill>
            <a:srgbClr val="55D455"/>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85</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212</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85</a:t>
            </a:r>
            <a:endParaRPr/>
          </a:p>
        </p:txBody>
      </p:sp>
      <p:sp>
        <p:nvSpPr>
          <p:cNvPr id="410" name="Google Shape;410;p52"/>
          <p:cNvSpPr/>
          <p:nvPr/>
        </p:nvSpPr>
        <p:spPr>
          <a:xfrm>
            <a:off x="-1110654" y="1627138"/>
            <a:ext cx="537855" cy="537931"/>
          </a:xfrm>
          <a:prstGeom prst="rect">
            <a:avLst/>
          </a:prstGeom>
          <a:solidFill>
            <a:srgbClr val="009E49"/>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158</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73</a:t>
            </a:r>
            <a:endParaRPr/>
          </a:p>
        </p:txBody>
      </p:sp>
      <p:sp>
        <p:nvSpPr>
          <p:cNvPr id="411" name="Google Shape;411;p52"/>
          <p:cNvSpPr/>
          <p:nvPr/>
        </p:nvSpPr>
        <p:spPr>
          <a:xfrm>
            <a:off x="-565544" y="1627138"/>
            <a:ext cx="537855" cy="537931"/>
          </a:xfrm>
          <a:prstGeom prst="rect">
            <a:avLst/>
          </a:prstGeom>
          <a:solidFill>
            <a:srgbClr val="007233"/>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114</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51</a:t>
            </a:r>
            <a:endParaRPr/>
          </a:p>
        </p:txBody>
      </p:sp>
      <p:sp>
        <p:nvSpPr>
          <p:cNvPr id="412" name="Google Shape;412;p52"/>
          <p:cNvSpPr/>
          <p:nvPr/>
        </p:nvSpPr>
        <p:spPr>
          <a:xfrm>
            <a:off x="-1653677" y="2708824"/>
            <a:ext cx="535046" cy="537931"/>
          </a:xfrm>
          <a:prstGeom prst="rect">
            <a:avLst/>
          </a:prstGeom>
          <a:solidFill>
            <a:srgbClr val="FFFC9E"/>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255</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252</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158</a:t>
            </a:r>
            <a:endParaRPr/>
          </a:p>
        </p:txBody>
      </p:sp>
      <p:sp>
        <p:nvSpPr>
          <p:cNvPr id="413" name="Google Shape;413;p52"/>
          <p:cNvSpPr/>
          <p:nvPr/>
        </p:nvSpPr>
        <p:spPr>
          <a:xfrm>
            <a:off x="-1111201" y="2708824"/>
            <a:ext cx="538414" cy="537931"/>
          </a:xfrm>
          <a:prstGeom prst="rect">
            <a:avLst/>
          </a:prstGeom>
          <a:solidFill>
            <a:srgbClr val="FFF100"/>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255</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241</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0</a:t>
            </a:r>
            <a:endParaRPr/>
          </a:p>
        </p:txBody>
      </p:sp>
      <p:sp>
        <p:nvSpPr>
          <p:cNvPr id="414" name="Google Shape;414;p52"/>
          <p:cNvSpPr/>
          <p:nvPr/>
        </p:nvSpPr>
        <p:spPr>
          <a:xfrm>
            <a:off x="-573697" y="2708824"/>
            <a:ext cx="547209" cy="537931"/>
          </a:xfrm>
          <a:prstGeom prst="rect">
            <a:avLst/>
          </a:prstGeom>
          <a:solidFill>
            <a:srgbClr val="FCD116"/>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252</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209</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22</a:t>
            </a:r>
            <a:endParaRPr/>
          </a:p>
          <a:p>
            <a:pPr indent="0" lvl="0" marL="0" marR="0" rtl="0" algn="l">
              <a:lnSpc>
                <a:spcPct val="90000"/>
              </a:lnSpc>
              <a:spcBef>
                <a:spcPts val="0"/>
              </a:spcBef>
              <a:spcAft>
                <a:spcPts val="0"/>
              </a:spcAft>
              <a:buClr>
                <a:schemeClr val="lt1"/>
              </a:buClr>
              <a:buSzPts val="881"/>
              <a:buFont typeface="Quattrocento Sans"/>
              <a:buNone/>
            </a:pPr>
            <a:r>
              <a:t/>
            </a:r>
            <a:endParaRPr b="0" i="0" sz="881" u="none" cap="none" strike="noStrike">
              <a:solidFill>
                <a:srgbClr val="000000"/>
              </a:solidFill>
              <a:latin typeface="Quattrocento Sans"/>
              <a:ea typeface="Quattrocento Sans"/>
              <a:cs typeface="Quattrocento Sans"/>
              <a:sym typeface="Quattrocento Sans"/>
            </a:endParaRPr>
          </a:p>
        </p:txBody>
      </p:sp>
      <p:sp>
        <p:nvSpPr>
          <p:cNvPr id="415" name="Google Shape;415;p52"/>
          <p:cNvSpPr/>
          <p:nvPr/>
        </p:nvSpPr>
        <p:spPr>
          <a:xfrm>
            <a:off x="-1658899" y="3781932"/>
            <a:ext cx="547698" cy="537931"/>
          </a:xfrm>
          <a:prstGeom prst="rect">
            <a:avLst/>
          </a:prstGeom>
          <a:solidFill>
            <a:srgbClr val="DD5900"/>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221</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89</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0</a:t>
            </a:r>
            <a:endParaRPr/>
          </a:p>
        </p:txBody>
      </p:sp>
      <p:sp>
        <p:nvSpPr>
          <p:cNvPr id="416" name="Google Shape;416;p52"/>
          <p:cNvSpPr/>
          <p:nvPr/>
        </p:nvSpPr>
        <p:spPr>
          <a:xfrm>
            <a:off x="-1113794" y="3781932"/>
            <a:ext cx="564819" cy="537931"/>
          </a:xfrm>
          <a:prstGeom prst="rect">
            <a:avLst/>
          </a:prstGeom>
          <a:solidFill>
            <a:srgbClr val="E81123"/>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232</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17</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35</a:t>
            </a:r>
            <a:endParaRPr/>
          </a:p>
        </p:txBody>
      </p:sp>
      <p:sp>
        <p:nvSpPr>
          <p:cNvPr id="417" name="Google Shape;417;p52"/>
          <p:cNvSpPr/>
          <p:nvPr/>
        </p:nvSpPr>
        <p:spPr>
          <a:xfrm>
            <a:off x="-567921" y="3781932"/>
            <a:ext cx="535754" cy="537931"/>
          </a:xfrm>
          <a:prstGeom prst="rect">
            <a:avLst/>
          </a:prstGeom>
          <a:solidFill>
            <a:srgbClr val="BA141A"/>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186</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20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26</a:t>
            </a:r>
            <a:endParaRPr/>
          </a:p>
        </p:txBody>
      </p:sp>
      <p:sp>
        <p:nvSpPr>
          <p:cNvPr id="418" name="Google Shape;418;p52"/>
          <p:cNvSpPr/>
          <p:nvPr/>
        </p:nvSpPr>
        <p:spPr>
          <a:xfrm>
            <a:off x="-1650805" y="4860863"/>
            <a:ext cx="550858" cy="537931"/>
          </a:xfrm>
          <a:prstGeom prst="rect">
            <a:avLst/>
          </a:prstGeom>
          <a:solidFill>
            <a:srgbClr val="9B4F96"/>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155</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79</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150</a:t>
            </a:r>
            <a:endParaRPr/>
          </a:p>
        </p:txBody>
      </p:sp>
      <p:sp>
        <p:nvSpPr>
          <p:cNvPr id="419" name="Google Shape;419;p52"/>
          <p:cNvSpPr/>
          <p:nvPr/>
        </p:nvSpPr>
        <p:spPr>
          <a:xfrm>
            <a:off x="-1107526" y="4860863"/>
            <a:ext cx="537855" cy="537931"/>
          </a:xfrm>
          <a:prstGeom prst="rect">
            <a:avLst/>
          </a:prstGeom>
          <a:solidFill>
            <a:srgbClr val="68217A"/>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104</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33</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122</a:t>
            </a:r>
            <a:endParaRPr/>
          </a:p>
        </p:txBody>
      </p:sp>
      <p:sp>
        <p:nvSpPr>
          <p:cNvPr id="420" name="Google Shape;420;p52"/>
          <p:cNvSpPr/>
          <p:nvPr/>
        </p:nvSpPr>
        <p:spPr>
          <a:xfrm>
            <a:off x="-570024" y="4860863"/>
            <a:ext cx="538099" cy="537931"/>
          </a:xfrm>
          <a:prstGeom prst="rect">
            <a:avLst/>
          </a:prstGeom>
          <a:solidFill>
            <a:srgbClr val="442359"/>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68</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35</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89</a:t>
            </a:r>
            <a:endParaRPr/>
          </a:p>
        </p:txBody>
      </p:sp>
      <p:sp>
        <p:nvSpPr>
          <p:cNvPr id="421" name="Google Shape;421;p52"/>
          <p:cNvSpPr/>
          <p:nvPr/>
        </p:nvSpPr>
        <p:spPr>
          <a:xfrm>
            <a:off x="-1107436" y="5396807"/>
            <a:ext cx="537855" cy="537931"/>
          </a:xfrm>
          <a:prstGeom prst="rect">
            <a:avLst/>
          </a:prstGeom>
          <a:solidFill>
            <a:srgbClr val="D2D2D2"/>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210</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210</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210</a:t>
            </a:r>
            <a:endParaRPr/>
          </a:p>
        </p:txBody>
      </p:sp>
      <p:sp>
        <p:nvSpPr>
          <p:cNvPr id="422" name="Google Shape;422;p52"/>
          <p:cNvSpPr/>
          <p:nvPr/>
        </p:nvSpPr>
        <p:spPr>
          <a:xfrm>
            <a:off x="-569932" y="5396807"/>
            <a:ext cx="538099" cy="537931"/>
          </a:xfrm>
          <a:prstGeom prst="rect">
            <a:avLst/>
          </a:prstGeom>
          <a:solidFill>
            <a:srgbClr val="969696"/>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150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150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150</a:t>
            </a:r>
            <a:endParaRPr/>
          </a:p>
        </p:txBody>
      </p:sp>
      <p:sp>
        <p:nvSpPr>
          <p:cNvPr id="423" name="Google Shape;423;p52"/>
          <p:cNvSpPr/>
          <p:nvPr/>
        </p:nvSpPr>
        <p:spPr>
          <a:xfrm>
            <a:off x="-1119447" y="5934754"/>
            <a:ext cx="549866" cy="537931"/>
          </a:xfrm>
          <a:prstGeom prst="rect">
            <a:avLst/>
          </a:prstGeom>
          <a:solidFill>
            <a:srgbClr val="505050"/>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80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80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80</a:t>
            </a:r>
            <a:endParaRPr/>
          </a:p>
        </p:txBody>
      </p:sp>
      <p:sp>
        <p:nvSpPr>
          <p:cNvPr id="424" name="Google Shape;424;p52"/>
          <p:cNvSpPr/>
          <p:nvPr/>
        </p:nvSpPr>
        <p:spPr>
          <a:xfrm>
            <a:off x="-1650804" y="5933210"/>
            <a:ext cx="537200" cy="537931"/>
          </a:xfrm>
          <a:prstGeom prst="rect">
            <a:avLst/>
          </a:prstGeom>
          <a:solidFill>
            <a:srgbClr val="737373"/>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115</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115</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115</a:t>
            </a:r>
            <a:endParaRPr/>
          </a:p>
        </p:txBody>
      </p:sp>
      <p:sp>
        <p:nvSpPr>
          <p:cNvPr id="425" name="Google Shape;425;p52"/>
          <p:cNvSpPr/>
          <p:nvPr/>
        </p:nvSpPr>
        <p:spPr>
          <a:xfrm>
            <a:off x="-573698" y="5934740"/>
            <a:ext cx="548858" cy="537946"/>
          </a:xfrm>
          <a:prstGeom prst="rect">
            <a:avLst/>
          </a:prstGeom>
          <a:solidFill>
            <a:srgbClr val="000000"/>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0</a:t>
            </a:r>
            <a:endParaRPr/>
          </a:p>
        </p:txBody>
      </p:sp>
      <p:sp>
        <p:nvSpPr>
          <p:cNvPr id="426" name="Google Shape;426;p52"/>
          <p:cNvSpPr/>
          <p:nvPr/>
        </p:nvSpPr>
        <p:spPr>
          <a:xfrm>
            <a:off x="-1650804" y="5396799"/>
            <a:ext cx="537855" cy="537931"/>
          </a:xfrm>
          <a:prstGeom prst="rect">
            <a:avLst/>
          </a:prstGeom>
          <a:solidFill>
            <a:srgbClr val="FFFFFF"/>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255</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255</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255</a:t>
            </a:r>
            <a:endParaRPr/>
          </a:p>
        </p:txBody>
      </p:sp>
      <p:sp>
        <p:nvSpPr>
          <p:cNvPr id="427" name="Google Shape;427;p52"/>
          <p:cNvSpPr/>
          <p:nvPr/>
        </p:nvSpPr>
        <p:spPr>
          <a:xfrm>
            <a:off x="-1122116" y="6634485"/>
            <a:ext cx="536418" cy="537931"/>
          </a:xfrm>
          <a:prstGeom prst="rect">
            <a:avLst/>
          </a:prstGeom>
          <a:solidFill>
            <a:srgbClr val="333333"/>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51</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51</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51</a:t>
            </a:r>
            <a:endParaRPr/>
          </a:p>
        </p:txBody>
      </p:sp>
      <p:sp>
        <p:nvSpPr>
          <p:cNvPr id="428" name="Google Shape;428;p52"/>
          <p:cNvSpPr/>
          <p:nvPr/>
        </p:nvSpPr>
        <p:spPr>
          <a:xfrm>
            <a:off x="-1662059" y="6634485"/>
            <a:ext cx="529991" cy="537931"/>
          </a:xfrm>
          <a:prstGeom prst="rect">
            <a:avLst/>
          </a:prstGeom>
          <a:solidFill>
            <a:srgbClr val="EEEEEE"/>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238</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238</a:t>
            </a:r>
            <a:endParaRPr/>
          </a:p>
          <a:p>
            <a:pPr indent="0" lvl="0" marL="0" marR="0" rtl="0" algn="l">
              <a:lnSpc>
                <a:spcPct val="90000"/>
              </a:lnSpc>
              <a:spcBef>
                <a:spcPts val="0"/>
              </a:spcBef>
              <a:spcAft>
                <a:spcPts val="0"/>
              </a:spcAft>
              <a:buClr>
                <a:srgbClr val="000000"/>
              </a:buClr>
              <a:buSzPts val="881"/>
              <a:buFont typeface="Quattrocento Sans"/>
              <a:buNone/>
            </a:pPr>
            <a:r>
              <a:rPr b="0" i="0" lang="en-US" sz="881" u="none" cap="none" strike="noStrike">
                <a:solidFill>
                  <a:srgbClr val="000000"/>
                </a:solidFill>
                <a:latin typeface="Quattrocento Sans"/>
                <a:ea typeface="Quattrocento Sans"/>
                <a:cs typeface="Quattrocento Sans"/>
                <a:sym typeface="Quattrocento Sans"/>
              </a:rPr>
              <a:t>238</a:t>
            </a:r>
            <a:endParaRPr/>
          </a:p>
        </p:txBody>
      </p:sp>
      <p:sp>
        <p:nvSpPr>
          <p:cNvPr id="429" name="Google Shape;429;p52"/>
          <p:cNvSpPr/>
          <p:nvPr/>
        </p:nvSpPr>
        <p:spPr>
          <a:xfrm>
            <a:off x="-575999" y="6634472"/>
            <a:ext cx="535512" cy="537946"/>
          </a:xfrm>
          <a:prstGeom prst="rect">
            <a:avLst/>
          </a:prstGeom>
          <a:solidFill>
            <a:srgbClr val="1570A6"/>
          </a:solidFill>
          <a:ln>
            <a:noFill/>
          </a:ln>
        </p:spPr>
        <p:txBody>
          <a:bodyPr anchorCtr="0" anchor="t" bIns="107450" lIns="134325" spcFirstLastPara="1" rIns="134325" wrap="square" tIns="107450">
            <a:noAutofit/>
          </a:bodyPr>
          <a:lstStyle/>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21</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112</a:t>
            </a:r>
            <a:endParaRPr/>
          </a:p>
          <a:p>
            <a:pPr indent="0" lvl="0" marL="0" marR="0" rtl="0" algn="l">
              <a:lnSpc>
                <a:spcPct val="90000"/>
              </a:lnSpc>
              <a:spcBef>
                <a:spcPts val="0"/>
              </a:spcBef>
              <a:spcAft>
                <a:spcPts val="0"/>
              </a:spcAft>
              <a:buClr>
                <a:srgbClr val="FFFFFF"/>
              </a:buClr>
              <a:buSzPts val="881"/>
              <a:buFont typeface="Quattrocento Sans"/>
              <a:buNone/>
            </a:pPr>
            <a:r>
              <a:rPr b="0" i="0" lang="en-US" sz="881" u="none" cap="none" strike="noStrike">
                <a:solidFill>
                  <a:srgbClr val="FFFFFF"/>
                </a:solidFill>
                <a:latin typeface="Quattrocento Sans"/>
                <a:ea typeface="Quattrocento Sans"/>
                <a:cs typeface="Quattrocento Sans"/>
                <a:sym typeface="Quattrocento Sans"/>
              </a:rPr>
              <a:t>166</a:t>
            </a:r>
            <a:endParaRPr/>
          </a:p>
        </p:txBody>
      </p:sp>
    </p:spTree>
  </p:cSld>
  <p:clrMap accent1="accent1" accent2="accent2" accent3="accent3" accent4="accent4" accent5="accent5" accent6="accent6" bg1="lt1" bg2="dk2" tx1="dk1" tx2="lt2" folHlink="folHlink" hlink="hlink"/>
  <p:sldLayoutIdLst>
    <p:sldLayoutId id="2147483697" r:id="rId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32" name="Shape 432"/>
        <p:cNvGrpSpPr/>
        <p:nvPr/>
      </p:nvGrpSpPr>
      <p:grpSpPr>
        <a:xfrm>
          <a:off x="0" y="0"/>
          <a:ext cx="0" cy="0"/>
          <a:chOff x="0" y="0"/>
          <a:chExt cx="0" cy="0"/>
        </a:xfrm>
      </p:grpSpPr>
      <p:sp>
        <p:nvSpPr>
          <p:cNvPr id="433" name="Google Shape;433;p54"/>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noAutofit/>
          </a:bodyPr>
          <a:lstStyle>
            <a:lvl1pPr lvl="0" marR="0" rtl="0" algn="l">
              <a:lnSpc>
                <a:spcPct val="90000"/>
              </a:lnSpc>
              <a:spcBef>
                <a:spcPts val="0"/>
              </a:spcBef>
              <a:spcAft>
                <a:spcPts val="0"/>
              </a:spcAft>
              <a:buClr>
                <a:schemeClr val="dk1"/>
              </a:buClr>
              <a:buSzPts val="4705"/>
              <a:buFont typeface="Quattrocento Sans"/>
              <a:buNone/>
              <a:defRPr b="0" i="0" sz="4705"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4" name="Google Shape;434;p54"/>
          <p:cNvSpPr txBox="1"/>
          <p:nvPr>
            <p:ph idx="1" type="body"/>
          </p:nvPr>
        </p:nvSpPr>
        <p:spPr>
          <a:xfrm>
            <a:off x="269241" y="1189178"/>
            <a:ext cx="11653521" cy="2263268"/>
          </a:xfrm>
          <a:prstGeom prst="rect">
            <a:avLst/>
          </a:prstGeom>
          <a:noFill/>
          <a:ln>
            <a:noFill/>
          </a:ln>
        </p:spPr>
        <p:txBody>
          <a:bodyPr anchorCtr="0" anchor="t" bIns="91425" lIns="146300" spcFirstLastPara="1" rIns="146300" wrap="square" tIns="91425">
            <a:spAutoFit/>
          </a:bodyPr>
          <a:lstStyle>
            <a:lvl1pPr indent="-430282" lvl="0" marL="457200" marR="0" rtl="0" algn="l">
              <a:lnSpc>
                <a:spcPct val="90000"/>
              </a:lnSpc>
              <a:spcBef>
                <a:spcPts val="706"/>
              </a:spcBef>
              <a:spcAft>
                <a:spcPts val="0"/>
              </a:spcAft>
              <a:buClr>
                <a:schemeClr val="dk1"/>
              </a:buClr>
              <a:buSzPts val="3176"/>
              <a:buFont typeface="Noto Sans Symbols"/>
              <a:buChar char="·"/>
              <a:defRPr b="0" i="0" sz="3529" u="none" cap="none" strike="noStrike">
                <a:solidFill>
                  <a:schemeClr val="dk1"/>
                </a:solidFill>
                <a:latin typeface="Quattrocento Sans"/>
                <a:ea typeface="Quattrocento Sans"/>
                <a:cs typeface="Quattrocento Sans"/>
                <a:sym typeface="Quattrocento Sans"/>
              </a:defRPr>
            </a:lvl1pPr>
            <a:lvl2pPr indent="-385476" lvl="1" marL="914400" marR="0" rtl="0" algn="l">
              <a:lnSpc>
                <a:spcPct val="90000"/>
              </a:lnSpc>
              <a:spcBef>
                <a:spcPts val="549"/>
              </a:spcBef>
              <a:spcAft>
                <a:spcPts val="0"/>
              </a:spcAft>
              <a:buClr>
                <a:schemeClr val="dk1"/>
              </a:buClr>
              <a:buSzPts val="2471"/>
              <a:buFont typeface="Noto Sans Symbols"/>
              <a:buChar char="·"/>
              <a:defRPr b="0" i="0" sz="2745" u="none" cap="none" strike="noStrike">
                <a:solidFill>
                  <a:schemeClr val="dk1"/>
                </a:solidFill>
                <a:latin typeface="Quattrocento Sans"/>
                <a:ea typeface="Quattrocento Sans"/>
                <a:cs typeface="Quattrocento Sans"/>
                <a:sym typeface="Quattrocento Sans"/>
              </a:defRPr>
            </a:lvl2pPr>
            <a:lvl3pPr indent="-363073" lvl="2" marL="1371600" marR="0" rtl="0" algn="l">
              <a:lnSpc>
                <a:spcPct val="90000"/>
              </a:lnSpc>
              <a:spcBef>
                <a:spcPts val="471"/>
              </a:spcBef>
              <a:spcAft>
                <a:spcPts val="0"/>
              </a:spcAft>
              <a:buClr>
                <a:schemeClr val="dk1"/>
              </a:buClr>
              <a:buSzPts val="2118"/>
              <a:buFont typeface="Noto Sans Symbols"/>
              <a:buChar char="·"/>
              <a:defRPr b="0" i="0" sz="2353" u="none" cap="none" strike="noStrike">
                <a:solidFill>
                  <a:schemeClr val="dk1"/>
                </a:solidFill>
                <a:latin typeface="Quattrocento Sans"/>
                <a:ea typeface="Quattrocento Sans"/>
                <a:cs typeface="Quattrocento Sans"/>
                <a:sym typeface="Quattrocento Sans"/>
              </a:defRPr>
            </a:lvl3pPr>
            <a:lvl4pPr indent="-351872" lvl="3" marL="1828800" marR="0" rtl="0" algn="l">
              <a:lnSpc>
                <a:spcPct val="90000"/>
              </a:lnSpc>
              <a:spcBef>
                <a:spcPts val="431"/>
              </a:spcBef>
              <a:spcAft>
                <a:spcPts val="0"/>
              </a:spcAft>
              <a:buClr>
                <a:schemeClr val="dk1"/>
              </a:buClr>
              <a:buSzPts val="1941"/>
              <a:buFont typeface="Noto Sans Symbols"/>
              <a:buChar char="·"/>
              <a:defRPr b="0" i="0" sz="2157" u="none" cap="none" strike="noStrike">
                <a:solidFill>
                  <a:schemeClr val="dk1"/>
                </a:solidFill>
                <a:latin typeface="Quattrocento Sans"/>
                <a:ea typeface="Quattrocento Sans"/>
                <a:cs typeface="Quattrocento Sans"/>
                <a:sym typeface="Quattrocento Sans"/>
              </a:defRPr>
            </a:lvl4pPr>
            <a:lvl5pPr indent="-351872" lvl="4" marL="2286000" marR="0" rtl="0" algn="l">
              <a:lnSpc>
                <a:spcPct val="90000"/>
              </a:lnSpc>
              <a:spcBef>
                <a:spcPts val="431"/>
              </a:spcBef>
              <a:spcAft>
                <a:spcPts val="0"/>
              </a:spcAft>
              <a:buClr>
                <a:schemeClr val="dk1"/>
              </a:buClr>
              <a:buSzPts val="1941"/>
              <a:buFont typeface="Noto Sans Symbols"/>
              <a:buChar char="·"/>
              <a:defRPr b="0" i="0" sz="2157" u="none" cap="none" strike="noStrike">
                <a:solidFill>
                  <a:schemeClr val="dk1"/>
                </a:solidFill>
                <a:latin typeface="Quattrocento Sans"/>
                <a:ea typeface="Quattrocento Sans"/>
                <a:cs typeface="Quattrocento Sans"/>
                <a:sym typeface="Quattrocento Sans"/>
              </a:defRPr>
            </a:lvl5pPr>
            <a:lvl6pPr indent="-353123" lvl="5" marL="27432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indent="-353123" lvl="6" marL="32004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indent="-353123" lvl="7" marL="36576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indent="-353123" lvl="8" marL="41148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pic>
        <p:nvPicPr>
          <p:cNvPr id="435" name="Google Shape;435;p54"/>
          <p:cNvPicPr preferRelativeResize="0"/>
          <p:nvPr/>
        </p:nvPicPr>
        <p:blipFill rotWithShape="1">
          <a:blip r:embed="rId1">
            <a:alphaModFix/>
          </a:blip>
          <a:srcRect b="0" l="0" r="0" t="0"/>
          <a:stretch/>
        </p:blipFill>
        <p:spPr>
          <a:xfrm rot="5400000">
            <a:off x="9187079" y="3012391"/>
            <a:ext cx="6858623" cy="83321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F5"/>
        </a:solidFill>
      </p:bgPr>
    </p:bg>
    <p:spTree>
      <p:nvGrpSpPr>
        <p:cNvPr id="504" name="Shape 504"/>
        <p:cNvGrpSpPr/>
        <p:nvPr/>
      </p:nvGrpSpPr>
      <p:grpSpPr>
        <a:xfrm>
          <a:off x="0" y="0"/>
          <a:ext cx="0" cy="0"/>
          <a:chOff x="0" y="0"/>
          <a:chExt cx="0" cy="0"/>
        </a:xfrm>
      </p:grpSpPr>
      <p:sp>
        <p:nvSpPr>
          <p:cNvPr id="505" name="Google Shape;505;p75"/>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3600"/>
              <a:buFont typeface="Quattrocento Sans"/>
              <a:buNone/>
              <a:defRPr b="0" i="0" sz="36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6" name="Google Shape;506;p75"/>
          <p:cNvSpPr txBox="1"/>
          <p:nvPr>
            <p:ph idx="1" type="body"/>
          </p:nvPr>
        </p:nvSpPr>
        <p:spPr>
          <a:xfrm>
            <a:off x="584200" y="1435503"/>
            <a:ext cx="11018520" cy="1612749"/>
          </a:xfrm>
          <a:prstGeom prst="rect">
            <a:avLst/>
          </a:prstGeom>
          <a:noFill/>
          <a:ln>
            <a:noFill/>
          </a:ln>
        </p:spPr>
        <p:txBody>
          <a:bodyPr anchorCtr="0" anchor="t" bIns="0" lIns="0" spcFirstLastPara="1" rIns="0" wrap="square" tIns="0">
            <a:spAutoFit/>
          </a:bodyPr>
          <a:lstStyle>
            <a:lvl1pPr indent="-388620" lvl="0" marL="457200" marR="0" rtl="0" algn="l">
              <a:lnSpc>
                <a:spcPct val="100000"/>
              </a:lnSpc>
              <a:spcBef>
                <a:spcPts val="560"/>
              </a:spcBef>
              <a:spcAft>
                <a:spcPts val="0"/>
              </a:spcAft>
              <a:buClr>
                <a:schemeClr val="dk1"/>
              </a:buClr>
              <a:buSzPts val="2520"/>
              <a:buFont typeface="Noto Sans Symbols"/>
              <a:buChar char="·"/>
              <a:defRPr b="0" i="0" sz="28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100000"/>
              </a:lnSpc>
              <a:spcBef>
                <a:spcPts val="400"/>
              </a:spcBef>
              <a:spcAft>
                <a:spcPts val="0"/>
              </a:spcAft>
              <a:buClr>
                <a:schemeClr val="dk1"/>
              </a:buClr>
              <a:buSzPts val="1800"/>
              <a:buFont typeface="Noto Sans Symbols"/>
              <a:buChar char="·"/>
              <a:defRPr b="0" i="0" sz="2000" u="none" cap="none" strike="noStrike">
                <a:solidFill>
                  <a:schemeClr val="dk1"/>
                </a:solidFill>
                <a:latin typeface="Quattrocento Sans"/>
                <a:ea typeface="Quattrocento Sans"/>
                <a:cs typeface="Quattrocento Sans"/>
                <a:sym typeface="Quattrocento Sans"/>
              </a:defRPr>
            </a:lvl2pPr>
            <a:lvl3pPr indent="-320039" lvl="2" marL="1371600" marR="0" rtl="0" algn="l">
              <a:lnSpc>
                <a:spcPct val="100000"/>
              </a:lnSpc>
              <a:spcBef>
                <a:spcPts val="320"/>
              </a:spcBef>
              <a:spcAft>
                <a:spcPts val="0"/>
              </a:spcAft>
              <a:buClr>
                <a:schemeClr val="dk1"/>
              </a:buClr>
              <a:buSzPts val="1440"/>
              <a:buFont typeface="Noto Sans Symbols"/>
              <a:buChar char="·"/>
              <a:defRPr b="0" i="0" sz="1600" u="none" cap="none" strike="noStrike">
                <a:solidFill>
                  <a:schemeClr val="dk1"/>
                </a:solidFill>
                <a:latin typeface="Quattrocento Sans"/>
                <a:ea typeface="Quattrocento Sans"/>
                <a:cs typeface="Quattrocento Sans"/>
                <a:sym typeface="Quattrocento Sans"/>
              </a:defRPr>
            </a:lvl3pPr>
            <a:lvl4pPr indent="-308610" lvl="3" marL="1828800" marR="0" rtl="0" algn="l">
              <a:lnSpc>
                <a:spcPct val="100000"/>
              </a:lnSpc>
              <a:spcBef>
                <a:spcPts val="280"/>
              </a:spcBef>
              <a:spcAft>
                <a:spcPts val="0"/>
              </a:spcAft>
              <a:buClr>
                <a:schemeClr val="dk1"/>
              </a:buClr>
              <a:buSzPts val="1260"/>
              <a:buFont typeface="Noto Sans Symbols"/>
              <a:buChar char="·"/>
              <a:defRPr b="0" i="0" sz="1400" u="none" cap="none" strike="noStrike">
                <a:solidFill>
                  <a:schemeClr val="dk1"/>
                </a:solidFill>
                <a:latin typeface="Quattrocento Sans"/>
                <a:ea typeface="Quattrocento Sans"/>
                <a:cs typeface="Quattrocento Sans"/>
                <a:sym typeface="Quattrocento Sans"/>
              </a:defRPr>
            </a:lvl4pPr>
            <a:lvl5pPr indent="-308610" lvl="4" marL="2286000" marR="0" rtl="0" algn="l">
              <a:lnSpc>
                <a:spcPct val="100000"/>
              </a:lnSpc>
              <a:spcBef>
                <a:spcPts val="280"/>
              </a:spcBef>
              <a:spcAft>
                <a:spcPts val="0"/>
              </a:spcAft>
              <a:buClr>
                <a:schemeClr val="dk1"/>
              </a:buClr>
              <a:buSzPts val="1260"/>
              <a:buFont typeface="Noto Sans Symbols"/>
              <a:buChar char="·"/>
              <a:defRPr b="0" i="0" sz="1400" u="none" cap="none" strike="noStrike">
                <a:solidFill>
                  <a:schemeClr val="dk1"/>
                </a:solidFill>
                <a:latin typeface="Quattrocento Sans"/>
                <a:ea typeface="Quattrocento Sans"/>
                <a:cs typeface="Quattrocento Sans"/>
                <a:sym typeface="Quattrocento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grpSp>
        <p:nvGrpSpPr>
          <p:cNvPr id="507" name="Google Shape;507;p75"/>
          <p:cNvGrpSpPr/>
          <p:nvPr/>
        </p:nvGrpSpPr>
        <p:grpSpPr>
          <a:xfrm rot="5400000">
            <a:off x="10659863" y="3998558"/>
            <a:ext cx="4597400" cy="1169987"/>
            <a:chOff x="1529" y="1423"/>
            <a:chExt cx="2896" cy="737"/>
          </a:xfrm>
        </p:grpSpPr>
        <p:sp>
          <p:nvSpPr>
            <p:cNvPr id="508" name="Google Shape;508;p75"/>
            <p:cNvSpPr/>
            <p:nvPr/>
          </p:nvSpPr>
          <p:spPr>
            <a:xfrm>
              <a:off x="1529" y="1423"/>
              <a:ext cx="2896" cy="7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09" name="Google Shape;509;p75"/>
            <p:cNvSpPr/>
            <p:nvPr/>
          </p:nvSpPr>
          <p:spPr>
            <a:xfrm>
              <a:off x="2254" y="1727"/>
              <a:ext cx="707" cy="135"/>
            </a:xfrm>
            <a:prstGeom prst="rect">
              <a:avLst/>
            </a:prstGeom>
            <a:solidFill>
              <a:srgbClr val="F4364C"/>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0" name="Google Shape;510;p75"/>
            <p:cNvSpPr/>
            <p:nvPr/>
          </p:nvSpPr>
          <p:spPr>
            <a:xfrm>
              <a:off x="2264" y="1722"/>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000"/>
                <a:buFont typeface="Quattrocento Sans"/>
                <a:buNone/>
              </a:pPr>
              <a:r>
                <a:rPr b="1" i="0" lang="en-US" sz="1000" u="none" cap="none" strike="noStrike">
                  <a:solidFill>
                    <a:schemeClr val="lt1"/>
                  </a:solidFill>
                  <a:latin typeface="Quattrocento Sans"/>
                  <a:ea typeface="Quattrocento Sans"/>
                  <a:cs typeface="Quattrocento Sans"/>
                  <a:sym typeface="Quattrocento Sans"/>
                </a:rPr>
                <a:t>A</a:t>
              </a:r>
              <a:endParaRPr b="0" i="0" sz="1800" u="none" cap="none" strike="noStrike">
                <a:solidFill>
                  <a:schemeClr val="lt1"/>
                </a:solidFill>
                <a:latin typeface="Arial"/>
                <a:ea typeface="Arial"/>
                <a:cs typeface="Arial"/>
                <a:sym typeface="Arial"/>
              </a:endParaRPr>
            </a:p>
          </p:txBody>
        </p:sp>
        <p:sp>
          <p:nvSpPr>
            <p:cNvPr id="511" name="Google Shape;511;p75"/>
            <p:cNvSpPr/>
            <p:nvPr/>
          </p:nvSpPr>
          <p:spPr>
            <a:xfrm>
              <a:off x="2264" y="1800"/>
              <a:ext cx="134"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F4364C</a:t>
              </a:r>
              <a:endParaRPr b="0" i="0" sz="1800" u="none" cap="none" strike="noStrike">
                <a:solidFill>
                  <a:schemeClr val="dk1"/>
                </a:solidFill>
                <a:latin typeface="Arial"/>
                <a:ea typeface="Arial"/>
                <a:cs typeface="Arial"/>
                <a:sym typeface="Arial"/>
              </a:endParaRPr>
            </a:p>
          </p:txBody>
        </p:sp>
        <p:sp>
          <p:nvSpPr>
            <p:cNvPr id="512" name="Google Shape;512;p75"/>
            <p:cNvSpPr/>
            <p:nvPr/>
          </p:nvSpPr>
          <p:spPr>
            <a:xfrm>
              <a:off x="2254" y="1871"/>
              <a:ext cx="707" cy="137"/>
            </a:xfrm>
            <a:prstGeom prst="rect">
              <a:avLst/>
            </a:prstGeom>
            <a:solidFill>
              <a:srgbClr val="73262F"/>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3" name="Google Shape;513;p75"/>
            <p:cNvSpPr/>
            <p:nvPr/>
          </p:nvSpPr>
          <p:spPr>
            <a:xfrm>
              <a:off x="2264" y="1865"/>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B3BB"/>
                </a:buClr>
                <a:buSzPts val="1000"/>
                <a:buFont typeface="Quattrocento Sans"/>
                <a:buNone/>
              </a:pPr>
              <a:r>
                <a:rPr b="1" i="0" lang="en-US" sz="1000" u="none" cap="none" strike="noStrike">
                  <a:solidFill>
                    <a:srgbClr val="FFB3BB"/>
                  </a:solidFill>
                  <a:latin typeface="Quattrocento Sans"/>
                  <a:ea typeface="Quattrocento Sans"/>
                  <a:cs typeface="Quattrocento Sans"/>
                  <a:sym typeface="Quattrocento Sans"/>
                </a:rPr>
                <a:t>A</a:t>
              </a:r>
              <a:endParaRPr b="0" i="0" sz="1800" u="none" cap="none" strike="noStrike">
                <a:solidFill>
                  <a:srgbClr val="FFB3BB"/>
                </a:solidFill>
                <a:latin typeface="Arial"/>
                <a:ea typeface="Arial"/>
                <a:cs typeface="Arial"/>
                <a:sym typeface="Arial"/>
              </a:endParaRPr>
            </a:p>
          </p:txBody>
        </p:sp>
        <p:sp>
          <p:nvSpPr>
            <p:cNvPr id="514" name="Google Shape;514;p75"/>
            <p:cNvSpPr/>
            <p:nvPr/>
          </p:nvSpPr>
          <p:spPr>
            <a:xfrm>
              <a:off x="2329" y="1865"/>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1" i="0" lang="en-US" sz="1000" u="none" cap="none" strike="noStrike">
                  <a:solidFill>
                    <a:srgbClr val="FFFFFF"/>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515" name="Google Shape;515;p75"/>
            <p:cNvSpPr/>
            <p:nvPr/>
          </p:nvSpPr>
          <p:spPr>
            <a:xfrm>
              <a:off x="2264" y="1943"/>
              <a:ext cx="131"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500"/>
                <a:buFont typeface="Quattrocento Sans"/>
                <a:buNone/>
              </a:pPr>
              <a:r>
                <a:rPr b="0" i="0" lang="en-US" sz="500" u="none" cap="none" strike="noStrike">
                  <a:solidFill>
                    <a:srgbClr val="FFFFFF"/>
                  </a:solidFill>
                  <a:latin typeface="Quattrocento Sans"/>
                  <a:ea typeface="Quattrocento Sans"/>
                  <a:cs typeface="Quattrocento Sans"/>
                  <a:sym typeface="Quattrocento Sans"/>
                </a:rPr>
                <a:t>73262F</a:t>
              </a:r>
              <a:endParaRPr b="0" i="0" sz="1800" u="none" cap="none" strike="noStrike">
                <a:solidFill>
                  <a:schemeClr val="dk1"/>
                </a:solidFill>
                <a:latin typeface="Arial"/>
                <a:ea typeface="Arial"/>
                <a:cs typeface="Arial"/>
                <a:sym typeface="Arial"/>
              </a:endParaRPr>
            </a:p>
          </p:txBody>
        </p:sp>
        <p:sp>
          <p:nvSpPr>
            <p:cNvPr id="516" name="Google Shape;516;p75"/>
            <p:cNvSpPr/>
            <p:nvPr/>
          </p:nvSpPr>
          <p:spPr>
            <a:xfrm>
              <a:off x="2254" y="1582"/>
              <a:ext cx="707" cy="136"/>
            </a:xfrm>
            <a:prstGeom prst="rect">
              <a:avLst/>
            </a:prstGeom>
            <a:solidFill>
              <a:srgbClr val="FFB3BB"/>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7" name="Google Shape;517;p75"/>
            <p:cNvSpPr/>
            <p:nvPr/>
          </p:nvSpPr>
          <p:spPr>
            <a:xfrm>
              <a:off x="2264" y="1577"/>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3262F"/>
                </a:buClr>
                <a:buSzPts val="1000"/>
                <a:buFont typeface="Quattrocento Sans"/>
                <a:buNone/>
              </a:pPr>
              <a:r>
                <a:rPr b="1" i="0" lang="en-US" sz="1000" u="none" cap="none" strike="noStrike">
                  <a:solidFill>
                    <a:srgbClr val="73262F"/>
                  </a:solidFill>
                  <a:latin typeface="Quattrocento Sans"/>
                  <a:ea typeface="Quattrocento Sans"/>
                  <a:cs typeface="Quattrocento Sans"/>
                  <a:sym typeface="Quattrocento Sans"/>
                </a:rPr>
                <a:t>A</a:t>
              </a:r>
              <a:endParaRPr b="0" i="0" sz="1800" u="none" cap="none" strike="noStrike">
                <a:solidFill>
                  <a:srgbClr val="73262F"/>
                </a:solidFill>
                <a:latin typeface="Arial"/>
                <a:ea typeface="Arial"/>
                <a:cs typeface="Arial"/>
                <a:sym typeface="Arial"/>
              </a:endParaRPr>
            </a:p>
          </p:txBody>
        </p:sp>
        <p:sp>
          <p:nvSpPr>
            <p:cNvPr id="518" name="Google Shape;518;p75"/>
            <p:cNvSpPr/>
            <p:nvPr/>
          </p:nvSpPr>
          <p:spPr>
            <a:xfrm>
              <a:off x="2329" y="1577"/>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519" name="Google Shape;519;p75"/>
            <p:cNvSpPr/>
            <p:nvPr/>
          </p:nvSpPr>
          <p:spPr>
            <a:xfrm>
              <a:off x="2264" y="1654"/>
              <a:ext cx="132"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FFB3BB</a:t>
              </a:r>
              <a:endParaRPr b="0" i="0" sz="1800" u="none" cap="none" strike="noStrike">
                <a:solidFill>
                  <a:schemeClr val="dk1"/>
                </a:solidFill>
                <a:latin typeface="Arial"/>
                <a:ea typeface="Arial"/>
                <a:cs typeface="Arial"/>
                <a:sym typeface="Arial"/>
              </a:endParaRPr>
            </a:p>
          </p:txBody>
        </p:sp>
        <p:sp>
          <p:nvSpPr>
            <p:cNvPr id="520" name="Google Shape;520;p75"/>
            <p:cNvSpPr/>
            <p:nvPr/>
          </p:nvSpPr>
          <p:spPr>
            <a:xfrm>
              <a:off x="2255" y="2022"/>
              <a:ext cx="706" cy="136"/>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21" name="Google Shape;521;p75"/>
            <p:cNvSpPr/>
            <p:nvPr/>
          </p:nvSpPr>
          <p:spPr>
            <a:xfrm>
              <a:off x="2255" y="2022"/>
              <a:ext cx="706" cy="136"/>
            </a:xfrm>
            <a:prstGeom prst="rect">
              <a:avLst/>
            </a:prstGeom>
            <a:no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22" name="Google Shape;522;p75"/>
            <p:cNvSpPr/>
            <p:nvPr/>
          </p:nvSpPr>
          <p:spPr>
            <a:xfrm>
              <a:off x="2264" y="2024"/>
              <a:ext cx="121"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FFFFFF</a:t>
              </a:r>
              <a:endParaRPr b="0" i="0" sz="1800" u="none" cap="none" strike="noStrike">
                <a:solidFill>
                  <a:schemeClr val="dk1"/>
                </a:solidFill>
                <a:latin typeface="Arial"/>
                <a:ea typeface="Arial"/>
                <a:cs typeface="Arial"/>
                <a:sym typeface="Arial"/>
              </a:endParaRPr>
            </a:p>
          </p:txBody>
        </p:sp>
        <p:sp>
          <p:nvSpPr>
            <p:cNvPr id="523" name="Google Shape;523;p75"/>
            <p:cNvSpPr/>
            <p:nvPr/>
          </p:nvSpPr>
          <p:spPr>
            <a:xfrm>
              <a:off x="1533" y="1727"/>
              <a:ext cx="706" cy="135"/>
            </a:xfrm>
            <a:prstGeom prst="rect">
              <a:avLst/>
            </a:prstGeom>
            <a:solidFill>
              <a:srgbClr val="FF5C39"/>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24" name="Google Shape;524;p75"/>
            <p:cNvSpPr/>
            <p:nvPr/>
          </p:nvSpPr>
          <p:spPr>
            <a:xfrm>
              <a:off x="1542" y="1722"/>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000"/>
                <a:buFont typeface="Quattrocento Sans"/>
                <a:buNone/>
              </a:pPr>
              <a:r>
                <a:rPr b="1" i="0" lang="en-US" sz="1000" u="none" cap="none" strike="noStrike">
                  <a:solidFill>
                    <a:schemeClr val="lt1"/>
                  </a:solidFill>
                  <a:latin typeface="Quattrocento Sans"/>
                  <a:ea typeface="Quattrocento Sans"/>
                  <a:cs typeface="Quattrocento Sans"/>
                  <a:sym typeface="Quattrocento Sans"/>
                </a:rPr>
                <a:t>A</a:t>
              </a:r>
              <a:endParaRPr b="0" i="0" sz="1800" u="none" cap="none" strike="noStrike">
                <a:solidFill>
                  <a:schemeClr val="lt1"/>
                </a:solidFill>
                <a:latin typeface="Arial"/>
                <a:ea typeface="Arial"/>
                <a:cs typeface="Arial"/>
                <a:sym typeface="Arial"/>
              </a:endParaRPr>
            </a:p>
          </p:txBody>
        </p:sp>
        <p:sp>
          <p:nvSpPr>
            <p:cNvPr id="525" name="Google Shape;525;p75"/>
            <p:cNvSpPr/>
            <p:nvPr/>
          </p:nvSpPr>
          <p:spPr>
            <a:xfrm>
              <a:off x="1608" y="1722"/>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526" name="Google Shape;526;p75"/>
            <p:cNvSpPr/>
            <p:nvPr/>
          </p:nvSpPr>
          <p:spPr>
            <a:xfrm>
              <a:off x="1542" y="1800"/>
              <a:ext cx="132"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FF5C39</a:t>
              </a:r>
              <a:endParaRPr b="0" i="0" sz="1800" u="none" cap="none" strike="noStrike">
                <a:solidFill>
                  <a:schemeClr val="dk1"/>
                </a:solidFill>
                <a:latin typeface="Arial"/>
                <a:ea typeface="Arial"/>
                <a:cs typeface="Arial"/>
                <a:sym typeface="Arial"/>
              </a:endParaRPr>
            </a:p>
          </p:txBody>
        </p:sp>
        <p:sp>
          <p:nvSpPr>
            <p:cNvPr id="527" name="Google Shape;527;p75"/>
            <p:cNvSpPr/>
            <p:nvPr/>
          </p:nvSpPr>
          <p:spPr>
            <a:xfrm>
              <a:off x="1533" y="1871"/>
              <a:ext cx="706" cy="137"/>
            </a:xfrm>
            <a:prstGeom prst="rect">
              <a:avLst/>
            </a:prstGeom>
            <a:solidFill>
              <a:srgbClr val="73391D"/>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28" name="Google Shape;528;p75"/>
            <p:cNvSpPr/>
            <p:nvPr/>
          </p:nvSpPr>
          <p:spPr>
            <a:xfrm>
              <a:off x="1542" y="1865"/>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A38B"/>
                </a:buClr>
                <a:buSzPts val="1000"/>
                <a:buFont typeface="Quattrocento Sans"/>
                <a:buNone/>
              </a:pPr>
              <a:r>
                <a:rPr b="1" i="0" lang="en-US" sz="1000" u="none" cap="none" strike="noStrike">
                  <a:solidFill>
                    <a:srgbClr val="FFA38B"/>
                  </a:solidFill>
                  <a:latin typeface="Quattrocento Sans"/>
                  <a:ea typeface="Quattrocento Sans"/>
                  <a:cs typeface="Quattrocento Sans"/>
                  <a:sym typeface="Quattrocento Sans"/>
                </a:rPr>
                <a:t>A</a:t>
              </a:r>
              <a:endParaRPr b="0" i="0" sz="1800" u="none" cap="none" strike="noStrike">
                <a:solidFill>
                  <a:srgbClr val="FFA38B"/>
                </a:solidFill>
                <a:latin typeface="Arial"/>
                <a:ea typeface="Arial"/>
                <a:cs typeface="Arial"/>
                <a:sym typeface="Arial"/>
              </a:endParaRPr>
            </a:p>
          </p:txBody>
        </p:sp>
        <p:sp>
          <p:nvSpPr>
            <p:cNvPr id="529" name="Google Shape;529;p75"/>
            <p:cNvSpPr/>
            <p:nvPr/>
          </p:nvSpPr>
          <p:spPr>
            <a:xfrm>
              <a:off x="1608" y="1865"/>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1" i="0" lang="en-US" sz="1000" u="none" cap="none" strike="noStrike">
                  <a:solidFill>
                    <a:srgbClr val="FFFFFF"/>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530" name="Google Shape;530;p75"/>
            <p:cNvSpPr/>
            <p:nvPr/>
          </p:nvSpPr>
          <p:spPr>
            <a:xfrm>
              <a:off x="1542" y="1943"/>
              <a:ext cx="139"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500"/>
                <a:buFont typeface="Quattrocento Sans"/>
                <a:buNone/>
              </a:pPr>
              <a:r>
                <a:rPr b="0" i="0" lang="en-US" sz="500" u="none" cap="none" strike="noStrike">
                  <a:solidFill>
                    <a:srgbClr val="FFFFFF"/>
                  </a:solidFill>
                  <a:latin typeface="Quattrocento Sans"/>
                  <a:ea typeface="Quattrocento Sans"/>
                  <a:cs typeface="Quattrocento Sans"/>
                  <a:sym typeface="Quattrocento Sans"/>
                </a:rPr>
                <a:t>73391D</a:t>
              </a:r>
              <a:endParaRPr b="0" i="0" sz="1800" u="none" cap="none" strike="noStrike">
                <a:solidFill>
                  <a:schemeClr val="dk1"/>
                </a:solidFill>
                <a:latin typeface="Arial"/>
                <a:ea typeface="Arial"/>
                <a:cs typeface="Arial"/>
                <a:sym typeface="Arial"/>
              </a:endParaRPr>
            </a:p>
          </p:txBody>
        </p:sp>
        <p:sp>
          <p:nvSpPr>
            <p:cNvPr id="531" name="Google Shape;531;p75"/>
            <p:cNvSpPr/>
            <p:nvPr/>
          </p:nvSpPr>
          <p:spPr>
            <a:xfrm>
              <a:off x="1533" y="1582"/>
              <a:ext cx="706" cy="136"/>
            </a:xfrm>
            <a:prstGeom prst="rect">
              <a:avLst/>
            </a:prstGeom>
            <a:solidFill>
              <a:srgbClr val="FFA38B"/>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32" name="Google Shape;532;p75"/>
            <p:cNvSpPr/>
            <p:nvPr/>
          </p:nvSpPr>
          <p:spPr>
            <a:xfrm>
              <a:off x="1542" y="1577"/>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3391D"/>
                </a:buClr>
                <a:buSzPts val="1000"/>
                <a:buFont typeface="Quattrocento Sans"/>
                <a:buNone/>
              </a:pPr>
              <a:r>
                <a:rPr b="1" i="0" lang="en-US" sz="1000" u="none" cap="none" strike="noStrike">
                  <a:solidFill>
                    <a:srgbClr val="73391D"/>
                  </a:solidFill>
                  <a:latin typeface="Quattrocento Sans"/>
                  <a:ea typeface="Quattrocento Sans"/>
                  <a:cs typeface="Quattrocento Sans"/>
                  <a:sym typeface="Quattrocento Sans"/>
                </a:rPr>
                <a:t>A</a:t>
              </a:r>
              <a:endParaRPr b="0" i="0" sz="1800" u="none" cap="none" strike="noStrike">
                <a:solidFill>
                  <a:srgbClr val="73391D"/>
                </a:solidFill>
                <a:latin typeface="Arial"/>
                <a:ea typeface="Arial"/>
                <a:cs typeface="Arial"/>
                <a:sym typeface="Arial"/>
              </a:endParaRPr>
            </a:p>
          </p:txBody>
        </p:sp>
        <p:sp>
          <p:nvSpPr>
            <p:cNvPr id="533" name="Google Shape;533;p75"/>
            <p:cNvSpPr/>
            <p:nvPr/>
          </p:nvSpPr>
          <p:spPr>
            <a:xfrm>
              <a:off x="1608" y="1577"/>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534" name="Google Shape;534;p75"/>
            <p:cNvSpPr/>
            <p:nvPr/>
          </p:nvSpPr>
          <p:spPr>
            <a:xfrm>
              <a:off x="1542" y="1654"/>
              <a:ext cx="134"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FFA38B</a:t>
              </a:r>
              <a:endParaRPr b="0" i="0" sz="1800" u="none" cap="none" strike="noStrike">
                <a:solidFill>
                  <a:schemeClr val="dk1"/>
                </a:solidFill>
                <a:latin typeface="Arial"/>
                <a:ea typeface="Arial"/>
                <a:cs typeface="Arial"/>
                <a:sym typeface="Arial"/>
              </a:endParaRPr>
            </a:p>
          </p:txBody>
        </p:sp>
        <p:sp>
          <p:nvSpPr>
            <p:cNvPr id="535" name="Google Shape;535;p75"/>
            <p:cNvSpPr/>
            <p:nvPr/>
          </p:nvSpPr>
          <p:spPr>
            <a:xfrm>
              <a:off x="1533" y="2022"/>
              <a:ext cx="707" cy="136"/>
            </a:xfrm>
            <a:prstGeom prst="rect">
              <a:avLst/>
            </a:prstGeom>
            <a:solidFill>
              <a:srgbClr val="F4F3F5"/>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36" name="Google Shape;536;p75"/>
            <p:cNvSpPr/>
            <p:nvPr/>
          </p:nvSpPr>
          <p:spPr>
            <a:xfrm>
              <a:off x="1533" y="2022"/>
              <a:ext cx="707" cy="136"/>
            </a:xfrm>
            <a:prstGeom prst="rect">
              <a:avLst/>
            </a:prstGeom>
            <a:no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37" name="Google Shape;537;p75"/>
            <p:cNvSpPr/>
            <p:nvPr/>
          </p:nvSpPr>
          <p:spPr>
            <a:xfrm>
              <a:off x="1542" y="2024"/>
              <a:ext cx="127"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F4F3F5</a:t>
              </a:r>
              <a:endParaRPr b="0" i="0" sz="1800" u="none" cap="none" strike="noStrike">
                <a:solidFill>
                  <a:schemeClr val="dk1"/>
                </a:solidFill>
                <a:latin typeface="Arial"/>
                <a:ea typeface="Arial"/>
                <a:cs typeface="Arial"/>
                <a:sym typeface="Arial"/>
              </a:endParaRPr>
            </a:p>
          </p:txBody>
        </p:sp>
        <p:sp>
          <p:nvSpPr>
            <p:cNvPr id="538" name="Google Shape;538;p75"/>
            <p:cNvSpPr/>
            <p:nvPr/>
          </p:nvSpPr>
          <p:spPr>
            <a:xfrm>
              <a:off x="3698" y="1729"/>
              <a:ext cx="707" cy="135"/>
            </a:xfrm>
            <a:prstGeom prst="rect">
              <a:avLst/>
            </a:prstGeom>
            <a:solidFill>
              <a:srgbClr val="0078D4"/>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39" name="Google Shape;539;p75"/>
            <p:cNvSpPr/>
            <p:nvPr/>
          </p:nvSpPr>
          <p:spPr>
            <a:xfrm>
              <a:off x="3707" y="1723"/>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900"/>
                <a:buFont typeface="Quattrocento Sans"/>
                <a:buNone/>
              </a:pPr>
              <a:r>
                <a:rPr b="1" i="0" lang="en-US" sz="900" u="none" cap="none" strike="noStrike">
                  <a:solidFill>
                    <a:srgbClr val="FFFFFF"/>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540" name="Google Shape;540;p75"/>
            <p:cNvSpPr/>
            <p:nvPr/>
          </p:nvSpPr>
          <p:spPr>
            <a:xfrm>
              <a:off x="3773" y="1723"/>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Quattrocento Sans"/>
                <a:buNone/>
              </a:pPr>
              <a:r>
                <a:rPr b="1" i="0" lang="en-US" sz="9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541" name="Google Shape;541;p75"/>
            <p:cNvSpPr/>
            <p:nvPr/>
          </p:nvSpPr>
          <p:spPr>
            <a:xfrm>
              <a:off x="3707" y="1801"/>
              <a:ext cx="139"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500"/>
                <a:buFont typeface="Quattrocento Sans"/>
                <a:buNone/>
              </a:pPr>
              <a:r>
                <a:rPr b="0" i="0" lang="en-US" sz="500" u="none" cap="none" strike="noStrike">
                  <a:solidFill>
                    <a:schemeClr val="lt1"/>
                  </a:solidFill>
                  <a:latin typeface="Quattrocento Sans"/>
                  <a:ea typeface="Quattrocento Sans"/>
                  <a:cs typeface="Quattrocento Sans"/>
                  <a:sym typeface="Quattrocento Sans"/>
                </a:rPr>
                <a:t>0078D4</a:t>
              </a:r>
              <a:endParaRPr b="0" i="0" sz="1800" u="none" cap="none" strike="noStrike">
                <a:solidFill>
                  <a:schemeClr val="lt1"/>
                </a:solidFill>
                <a:latin typeface="Arial"/>
                <a:ea typeface="Arial"/>
                <a:cs typeface="Arial"/>
                <a:sym typeface="Arial"/>
              </a:endParaRPr>
            </a:p>
          </p:txBody>
        </p:sp>
        <p:sp>
          <p:nvSpPr>
            <p:cNvPr id="542" name="Google Shape;542;p75"/>
            <p:cNvSpPr/>
            <p:nvPr/>
          </p:nvSpPr>
          <p:spPr>
            <a:xfrm>
              <a:off x="3698" y="1873"/>
              <a:ext cx="707" cy="136"/>
            </a:xfrm>
            <a:prstGeom prst="rect">
              <a:avLst/>
            </a:prstGeom>
            <a:solidFill>
              <a:srgbClr val="2A446F"/>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43" name="Google Shape;543;p75"/>
            <p:cNvSpPr/>
            <p:nvPr/>
          </p:nvSpPr>
          <p:spPr>
            <a:xfrm>
              <a:off x="3707" y="1866"/>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8DC8E8"/>
                </a:buClr>
                <a:buSzPts val="1000"/>
                <a:buFont typeface="Quattrocento Sans"/>
                <a:buNone/>
              </a:pPr>
              <a:r>
                <a:rPr b="1" i="0" lang="en-US" sz="1000" u="none" cap="none" strike="noStrike">
                  <a:solidFill>
                    <a:srgbClr val="8DC8E8"/>
                  </a:solidFill>
                  <a:latin typeface="Quattrocento Sans"/>
                  <a:ea typeface="Quattrocento Sans"/>
                  <a:cs typeface="Quattrocento Sans"/>
                  <a:sym typeface="Quattrocento Sans"/>
                </a:rPr>
                <a:t>A</a:t>
              </a:r>
              <a:endParaRPr b="0" i="0" sz="1800" u="none" cap="none" strike="noStrike">
                <a:solidFill>
                  <a:srgbClr val="8DC8E8"/>
                </a:solidFill>
                <a:latin typeface="Arial"/>
                <a:ea typeface="Arial"/>
                <a:cs typeface="Arial"/>
                <a:sym typeface="Arial"/>
              </a:endParaRPr>
            </a:p>
          </p:txBody>
        </p:sp>
        <p:sp>
          <p:nvSpPr>
            <p:cNvPr id="544" name="Google Shape;544;p75"/>
            <p:cNvSpPr/>
            <p:nvPr/>
          </p:nvSpPr>
          <p:spPr>
            <a:xfrm>
              <a:off x="3773" y="1866"/>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1" i="0" lang="en-US" sz="1000" u="none" cap="none" strike="noStrike">
                  <a:solidFill>
                    <a:srgbClr val="FFFFFF"/>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545" name="Google Shape;545;p75"/>
            <p:cNvSpPr/>
            <p:nvPr/>
          </p:nvSpPr>
          <p:spPr>
            <a:xfrm>
              <a:off x="3707" y="1944"/>
              <a:ext cx="135"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500"/>
                <a:buFont typeface="Quattrocento Sans"/>
                <a:buNone/>
              </a:pPr>
              <a:r>
                <a:rPr b="0" i="0" lang="en-US" sz="500" u="none" cap="none" strike="noStrike">
                  <a:solidFill>
                    <a:srgbClr val="FFFFFF"/>
                  </a:solidFill>
                  <a:latin typeface="Quattrocento Sans"/>
                  <a:ea typeface="Quattrocento Sans"/>
                  <a:cs typeface="Quattrocento Sans"/>
                  <a:sym typeface="Quattrocento Sans"/>
                </a:rPr>
                <a:t>2A446F</a:t>
              </a:r>
              <a:endParaRPr b="0" i="0" sz="1800" u="none" cap="none" strike="noStrike">
                <a:solidFill>
                  <a:schemeClr val="dk1"/>
                </a:solidFill>
                <a:latin typeface="Arial"/>
                <a:ea typeface="Arial"/>
                <a:cs typeface="Arial"/>
                <a:sym typeface="Arial"/>
              </a:endParaRPr>
            </a:p>
          </p:txBody>
        </p:sp>
        <p:sp>
          <p:nvSpPr>
            <p:cNvPr id="546" name="Google Shape;546;p75"/>
            <p:cNvSpPr/>
            <p:nvPr/>
          </p:nvSpPr>
          <p:spPr>
            <a:xfrm>
              <a:off x="3698" y="1583"/>
              <a:ext cx="707" cy="137"/>
            </a:xfrm>
            <a:prstGeom prst="rect">
              <a:avLst/>
            </a:prstGeom>
            <a:solidFill>
              <a:srgbClr val="8DC8E8"/>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47" name="Google Shape;547;p75"/>
            <p:cNvSpPr/>
            <p:nvPr/>
          </p:nvSpPr>
          <p:spPr>
            <a:xfrm>
              <a:off x="3707" y="1578"/>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A446F"/>
                </a:buClr>
                <a:buSzPts val="1000"/>
                <a:buFont typeface="Quattrocento Sans"/>
                <a:buNone/>
              </a:pPr>
              <a:r>
                <a:rPr b="1" i="0" lang="en-US" sz="1000" u="none" cap="none" strike="noStrike">
                  <a:solidFill>
                    <a:srgbClr val="2A446F"/>
                  </a:solidFill>
                  <a:latin typeface="Quattrocento Sans"/>
                  <a:ea typeface="Quattrocento Sans"/>
                  <a:cs typeface="Quattrocento Sans"/>
                  <a:sym typeface="Quattrocento Sans"/>
                </a:rPr>
                <a:t>A</a:t>
              </a:r>
              <a:endParaRPr b="0" i="0" sz="1800" u="none" cap="none" strike="noStrike">
                <a:solidFill>
                  <a:srgbClr val="2A446F"/>
                </a:solidFill>
                <a:latin typeface="Arial"/>
                <a:ea typeface="Arial"/>
                <a:cs typeface="Arial"/>
                <a:sym typeface="Arial"/>
              </a:endParaRPr>
            </a:p>
          </p:txBody>
        </p:sp>
        <p:sp>
          <p:nvSpPr>
            <p:cNvPr id="548" name="Google Shape;548;p75"/>
            <p:cNvSpPr/>
            <p:nvPr/>
          </p:nvSpPr>
          <p:spPr>
            <a:xfrm>
              <a:off x="3773" y="1578"/>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549" name="Google Shape;549;p75"/>
            <p:cNvSpPr/>
            <p:nvPr/>
          </p:nvSpPr>
          <p:spPr>
            <a:xfrm>
              <a:off x="3707" y="1655"/>
              <a:ext cx="140"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8DC8E8</a:t>
              </a:r>
              <a:endParaRPr b="0" i="0" sz="1800" u="none" cap="none" strike="noStrike">
                <a:solidFill>
                  <a:schemeClr val="dk1"/>
                </a:solidFill>
                <a:latin typeface="Arial"/>
                <a:ea typeface="Arial"/>
                <a:cs typeface="Arial"/>
                <a:sym typeface="Arial"/>
              </a:endParaRPr>
            </a:p>
          </p:txBody>
        </p:sp>
        <p:sp>
          <p:nvSpPr>
            <p:cNvPr id="550" name="Google Shape;550;p75"/>
            <p:cNvSpPr/>
            <p:nvPr/>
          </p:nvSpPr>
          <p:spPr>
            <a:xfrm>
              <a:off x="2981" y="1438"/>
              <a:ext cx="1423" cy="135"/>
            </a:xfrm>
            <a:prstGeom prst="rect">
              <a:avLst/>
            </a:prstGeom>
            <a:solidFill>
              <a:srgbClr val="091F2C"/>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1" name="Google Shape;551;p75"/>
            <p:cNvSpPr/>
            <p:nvPr/>
          </p:nvSpPr>
          <p:spPr>
            <a:xfrm>
              <a:off x="2977" y="1437"/>
              <a:ext cx="1427" cy="137"/>
            </a:xfrm>
            <a:prstGeom prst="rect">
              <a:avLst/>
            </a:prstGeom>
            <a:solidFill>
              <a:srgbClr val="091F2C"/>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2" name="Google Shape;552;p75"/>
            <p:cNvSpPr/>
            <p:nvPr/>
          </p:nvSpPr>
          <p:spPr>
            <a:xfrm>
              <a:off x="2978" y="1437"/>
              <a:ext cx="1427" cy="136"/>
            </a:xfrm>
            <a:custGeom>
              <a:rect b="b" l="l" r="r" t="t"/>
              <a:pathLst>
                <a:path extrusionOk="0" h="960" w="1520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3" name="Google Shape;553;p75"/>
            <p:cNvSpPr/>
            <p:nvPr/>
          </p:nvSpPr>
          <p:spPr>
            <a:xfrm>
              <a:off x="2978" y="1437"/>
              <a:ext cx="1426" cy="137"/>
            </a:xfrm>
            <a:prstGeom prst="rect">
              <a:avLst/>
            </a:prstGeom>
            <a:solidFill>
              <a:srgbClr val="091F2C"/>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4" name="Google Shape;554;p75"/>
            <p:cNvSpPr/>
            <p:nvPr/>
          </p:nvSpPr>
          <p:spPr>
            <a:xfrm>
              <a:off x="2989" y="1440"/>
              <a:ext cx="314" cy="7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800"/>
                <a:buFont typeface="Quattrocento Sans"/>
                <a:buNone/>
              </a:pPr>
              <a:r>
                <a:rPr b="1" i="0" lang="en-US" sz="800" u="none" cap="none" strike="noStrike">
                  <a:solidFill>
                    <a:srgbClr val="FFFFFF"/>
                  </a:solidFill>
                  <a:latin typeface="Quattrocento Sans"/>
                  <a:ea typeface="Quattrocento Sans"/>
                  <a:cs typeface="Quattrocento Sans"/>
                  <a:sym typeface="Quattrocento Sans"/>
                </a:rPr>
                <a:t>Blue Black</a:t>
              </a:r>
              <a:endParaRPr b="0" i="0" sz="1800" u="none" cap="none" strike="noStrike">
                <a:solidFill>
                  <a:schemeClr val="dk1"/>
                </a:solidFill>
                <a:latin typeface="Arial"/>
                <a:ea typeface="Arial"/>
                <a:cs typeface="Arial"/>
                <a:sym typeface="Arial"/>
              </a:endParaRPr>
            </a:p>
          </p:txBody>
        </p:sp>
        <p:sp>
          <p:nvSpPr>
            <p:cNvPr id="555" name="Google Shape;555;p75"/>
            <p:cNvSpPr/>
            <p:nvPr/>
          </p:nvSpPr>
          <p:spPr>
            <a:xfrm>
              <a:off x="2989" y="1508"/>
              <a:ext cx="134"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500"/>
                <a:buFont typeface="Quattrocento Sans"/>
                <a:buNone/>
              </a:pPr>
              <a:r>
                <a:rPr b="0" i="0" lang="en-US" sz="500" u="none" cap="none" strike="noStrike">
                  <a:solidFill>
                    <a:srgbClr val="FFFFFF"/>
                  </a:solidFill>
                  <a:latin typeface="Quattrocento Sans"/>
                  <a:ea typeface="Quattrocento Sans"/>
                  <a:cs typeface="Quattrocento Sans"/>
                  <a:sym typeface="Quattrocento Sans"/>
                </a:rPr>
                <a:t>091F2C</a:t>
              </a:r>
              <a:endParaRPr b="0" i="0" sz="1800" u="none" cap="none" strike="noStrike">
                <a:solidFill>
                  <a:schemeClr val="dk1"/>
                </a:solidFill>
                <a:latin typeface="Arial"/>
                <a:ea typeface="Arial"/>
                <a:cs typeface="Arial"/>
                <a:sym typeface="Arial"/>
              </a:endParaRPr>
            </a:p>
          </p:txBody>
        </p:sp>
        <p:sp>
          <p:nvSpPr>
            <p:cNvPr id="556" name="Google Shape;556;p75"/>
            <p:cNvSpPr/>
            <p:nvPr/>
          </p:nvSpPr>
          <p:spPr>
            <a:xfrm>
              <a:off x="2977" y="1730"/>
              <a:ext cx="706" cy="136"/>
            </a:xfrm>
            <a:prstGeom prst="rect">
              <a:avLst/>
            </a:prstGeom>
            <a:solidFill>
              <a:srgbClr val="C73ECC"/>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7" name="Google Shape;557;p75"/>
            <p:cNvSpPr/>
            <p:nvPr/>
          </p:nvSpPr>
          <p:spPr>
            <a:xfrm>
              <a:off x="2985" y="1723"/>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1" i="0" lang="en-US" sz="1000" u="none" cap="none" strike="noStrike">
                  <a:solidFill>
                    <a:srgbClr val="FFFFFF"/>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558" name="Google Shape;558;p75"/>
            <p:cNvSpPr/>
            <p:nvPr/>
          </p:nvSpPr>
          <p:spPr>
            <a:xfrm>
              <a:off x="2985" y="1803"/>
              <a:ext cx="140"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C73ECC</a:t>
              </a:r>
              <a:endParaRPr b="0" i="0" sz="1800" u="none" cap="none" strike="noStrike">
                <a:solidFill>
                  <a:schemeClr val="dk1"/>
                </a:solidFill>
                <a:latin typeface="Arial"/>
                <a:ea typeface="Arial"/>
                <a:cs typeface="Arial"/>
                <a:sym typeface="Arial"/>
              </a:endParaRPr>
            </a:p>
          </p:txBody>
        </p:sp>
        <p:sp>
          <p:nvSpPr>
            <p:cNvPr id="559" name="Google Shape;559;p75"/>
            <p:cNvSpPr/>
            <p:nvPr/>
          </p:nvSpPr>
          <p:spPr>
            <a:xfrm>
              <a:off x="2977" y="1875"/>
              <a:ext cx="706" cy="135"/>
            </a:xfrm>
            <a:prstGeom prst="rect">
              <a:avLst/>
            </a:prstGeom>
            <a:solidFill>
              <a:srgbClr val="702573"/>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0" name="Google Shape;560;p75"/>
            <p:cNvSpPr/>
            <p:nvPr/>
          </p:nvSpPr>
          <p:spPr>
            <a:xfrm>
              <a:off x="2985" y="1869"/>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CD9BCF"/>
                </a:buClr>
                <a:buSzPts val="1000"/>
                <a:buFont typeface="Quattrocento Sans"/>
                <a:buNone/>
              </a:pPr>
              <a:r>
                <a:rPr b="1" i="0" lang="en-US" sz="1000" u="none" cap="none" strike="noStrike">
                  <a:solidFill>
                    <a:srgbClr val="CD9BCF"/>
                  </a:solidFill>
                  <a:latin typeface="Quattrocento Sans"/>
                  <a:ea typeface="Quattrocento Sans"/>
                  <a:cs typeface="Quattrocento Sans"/>
                  <a:sym typeface="Quattrocento Sans"/>
                </a:rPr>
                <a:t>A</a:t>
              </a:r>
              <a:endParaRPr b="0" i="0" sz="1800" u="none" cap="none" strike="noStrike">
                <a:solidFill>
                  <a:srgbClr val="CD9BCF"/>
                </a:solidFill>
                <a:latin typeface="Arial"/>
                <a:ea typeface="Arial"/>
                <a:cs typeface="Arial"/>
                <a:sym typeface="Arial"/>
              </a:endParaRPr>
            </a:p>
          </p:txBody>
        </p:sp>
        <p:sp>
          <p:nvSpPr>
            <p:cNvPr id="561" name="Google Shape;561;p75"/>
            <p:cNvSpPr/>
            <p:nvPr/>
          </p:nvSpPr>
          <p:spPr>
            <a:xfrm>
              <a:off x="3051" y="1869"/>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1" i="0" lang="en-US" sz="1000" u="none" cap="none" strike="noStrike">
                  <a:solidFill>
                    <a:srgbClr val="FFFFFF"/>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562" name="Google Shape;562;p75"/>
            <p:cNvSpPr/>
            <p:nvPr/>
          </p:nvSpPr>
          <p:spPr>
            <a:xfrm>
              <a:off x="2985" y="1946"/>
              <a:ext cx="133"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500"/>
                <a:buFont typeface="Quattrocento Sans"/>
                <a:buNone/>
              </a:pPr>
              <a:r>
                <a:rPr b="0" i="0" lang="en-US" sz="500" u="none" cap="none" strike="noStrike">
                  <a:solidFill>
                    <a:srgbClr val="FFFFFF"/>
                  </a:solidFill>
                  <a:latin typeface="Quattrocento Sans"/>
                  <a:ea typeface="Quattrocento Sans"/>
                  <a:cs typeface="Quattrocento Sans"/>
                  <a:sym typeface="Quattrocento Sans"/>
                </a:rPr>
                <a:t>702573</a:t>
              </a:r>
              <a:endParaRPr b="0" i="0" sz="1800" u="none" cap="none" strike="noStrike">
                <a:solidFill>
                  <a:schemeClr val="dk1"/>
                </a:solidFill>
                <a:latin typeface="Arial"/>
                <a:ea typeface="Arial"/>
                <a:cs typeface="Arial"/>
                <a:sym typeface="Arial"/>
              </a:endParaRPr>
            </a:p>
          </p:txBody>
        </p:sp>
        <p:sp>
          <p:nvSpPr>
            <p:cNvPr id="563" name="Google Shape;563;p75"/>
            <p:cNvSpPr/>
            <p:nvPr/>
          </p:nvSpPr>
          <p:spPr>
            <a:xfrm>
              <a:off x="2977" y="1586"/>
              <a:ext cx="706" cy="135"/>
            </a:xfrm>
            <a:prstGeom prst="rect">
              <a:avLst/>
            </a:prstGeom>
            <a:solidFill>
              <a:srgbClr val="CD9BCF"/>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4" name="Google Shape;564;p75"/>
            <p:cNvSpPr/>
            <p:nvPr/>
          </p:nvSpPr>
          <p:spPr>
            <a:xfrm>
              <a:off x="2985" y="1580"/>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02573"/>
                </a:buClr>
                <a:buSzPts val="1000"/>
                <a:buFont typeface="Quattrocento Sans"/>
                <a:buNone/>
              </a:pPr>
              <a:r>
                <a:rPr b="1" i="0" lang="en-US" sz="1000" u="none" cap="none" strike="noStrike">
                  <a:solidFill>
                    <a:srgbClr val="702573"/>
                  </a:solidFill>
                  <a:latin typeface="Quattrocento Sans"/>
                  <a:ea typeface="Quattrocento Sans"/>
                  <a:cs typeface="Quattrocento Sans"/>
                  <a:sym typeface="Quattrocento Sans"/>
                </a:rPr>
                <a:t>A</a:t>
              </a:r>
              <a:endParaRPr b="0" i="0" sz="1800" u="none" cap="none" strike="noStrike">
                <a:solidFill>
                  <a:srgbClr val="702573"/>
                </a:solidFill>
                <a:latin typeface="Arial"/>
                <a:ea typeface="Arial"/>
                <a:cs typeface="Arial"/>
                <a:sym typeface="Arial"/>
              </a:endParaRPr>
            </a:p>
          </p:txBody>
        </p:sp>
        <p:sp>
          <p:nvSpPr>
            <p:cNvPr id="565" name="Google Shape;565;p75"/>
            <p:cNvSpPr/>
            <p:nvPr/>
          </p:nvSpPr>
          <p:spPr>
            <a:xfrm>
              <a:off x="3051" y="1580"/>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566" name="Google Shape;566;p75"/>
            <p:cNvSpPr/>
            <p:nvPr/>
          </p:nvSpPr>
          <p:spPr>
            <a:xfrm>
              <a:off x="2985" y="1658"/>
              <a:ext cx="144"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CD9BCF</a:t>
              </a:r>
              <a:endParaRPr b="0" i="0" sz="1800" u="none" cap="none" strike="noStrike">
                <a:solidFill>
                  <a:schemeClr val="dk1"/>
                </a:solidFill>
                <a:latin typeface="Arial"/>
                <a:ea typeface="Arial"/>
                <a:cs typeface="Arial"/>
                <a:sym typeface="Arial"/>
              </a:endParaRPr>
            </a:p>
          </p:txBody>
        </p:sp>
        <p:sp>
          <p:nvSpPr>
            <p:cNvPr id="567" name="Google Shape;567;p75"/>
            <p:cNvSpPr/>
            <p:nvPr/>
          </p:nvSpPr>
          <p:spPr>
            <a:xfrm>
              <a:off x="2976" y="2023"/>
              <a:ext cx="1428" cy="136"/>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8" name="Google Shape;568;p75"/>
            <p:cNvSpPr/>
            <p:nvPr/>
          </p:nvSpPr>
          <p:spPr>
            <a:xfrm>
              <a:off x="2977" y="2024"/>
              <a:ext cx="1427" cy="136"/>
            </a:xfrm>
            <a:prstGeom prst="rect">
              <a:avLst/>
            </a:prstGeom>
            <a:no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69" name="Google Shape;569;p75"/>
            <p:cNvSpPr/>
            <p:nvPr/>
          </p:nvSpPr>
          <p:spPr>
            <a:xfrm>
              <a:off x="2985" y="2028"/>
              <a:ext cx="133"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500"/>
                <a:buFont typeface="Quattrocento Sans"/>
                <a:buNone/>
              </a:pPr>
              <a:r>
                <a:rPr b="0" i="0" lang="en-US" sz="500" u="none" cap="none" strike="noStrike">
                  <a:solidFill>
                    <a:schemeClr val="lt1"/>
                  </a:solidFill>
                  <a:latin typeface="Quattrocento Sans"/>
                  <a:ea typeface="Quattrocento Sans"/>
                  <a:cs typeface="Quattrocento Sans"/>
                  <a:sym typeface="Quattrocento Sans"/>
                </a:rPr>
                <a:t>000000</a:t>
              </a:r>
              <a:endParaRPr b="0" i="0" sz="1800" u="none" cap="none" strike="noStrike">
                <a:solidFill>
                  <a:schemeClr val="lt1"/>
                </a:solidFill>
                <a:latin typeface="Arial"/>
                <a:ea typeface="Arial"/>
                <a:cs typeface="Arial"/>
                <a:sym typeface="Arial"/>
              </a:endParaRPr>
            </a:p>
          </p:txBody>
        </p:sp>
        <p:sp>
          <p:nvSpPr>
            <p:cNvPr id="570" name="Google Shape;570;p75"/>
            <p:cNvSpPr/>
            <p:nvPr/>
          </p:nvSpPr>
          <p:spPr>
            <a:xfrm>
              <a:off x="1532" y="1439"/>
              <a:ext cx="1430" cy="136"/>
            </a:xfrm>
            <a:prstGeom prst="rect">
              <a:avLst/>
            </a:prstGeom>
            <a:solidFill>
              <a:srgbClr val="E8E6DF"/>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1" name="Google Shape;571;p75"/>
            <p:cNvSpPr/>
            <p:nvPr/>
          </p:nvSpPr>
          <p:spPr>
            <a:xfrm>
              <a:off x="1532" y="1439"/>
              <a:ext cx="1429" cy="136"/>
            </a:xfrm>
            <a:prstGeom prst="rect">
              <a:avLst/>
            </a:prstGeom>
            <a:no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2" name="Google Shape;572;p75"/>
            <p:cNvSpPr/>
            <p:nvPr/>
          </p:nvSpPr>
          <p:spPr>
            <a:xfrm>
              <a:off x="1541" y="1435"/>
              <a:ext cx="388" cy="7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A1A1A"/>
                </a:buClr>
                <a:buSzPts val="800"/>
                <a:buFont typeface="Quattrocento Sans"/>
                <a:buNone/>
              </a:pPr>
              <a:r>
                <a:rPr b="1" i="0" lang="en-US" sz="800" u="none" cap="none" strike="noStrike">
                  <a:solidFill>
                    <a:srgbClr val="1A1A1A"/>
                  </a:solidFill>
                  <a:latin typeface="Quattrocento Sans"/>
                  <a:ea typeface="Quattrocento Sans"/>
                  <a:cs typeface="Quattrocento Sans"/>
                  <a:sym typeface="Quattrocento Sans"/>
                </a:rPr>
                <a:t>Neutral Gray</a:t>
              </a:r>
              <a:endParaRPr b="0" i="0" sz="1800" u="none" cap="none" strike="noStrike">
                <a:solidFill>
                  <a:schemeClr val="dk1"/>
                </a:solidFill>
                <a:latin typeface="Arial"/>
                <a:ea typeface="Arial"/>
                <a:cs typeface="Arial"/>
                <a:sym typeface="Arial"/>
              </a:endParaRPr>
            </a:p>
          </p:txBody>
        </p:sp>
        <p:sp>
          <p:nvSpPr>
            <p:cNvPr id="573" name="Google Shape;573;p75"/>
            <p:cNvSpPr/>
            <p:nvPr/>
          </p:nvSpPr>
          <p:spPr>
            <a:xfrm>
              <a:off x="1541" y="1502"/>
              <a:ext cx="133"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E8E6DF</a:t>
              </a:r>
              <a:endParaRPr b="0" i="0" sz="1800" u="none" cap="none" strike="noStrike">
                <a:solidFill>
                  <a:schemeClr val="dk1"/>
                </a:solidFill>
                <a:latin typeface="Arial"/>
                <a:ea typeface="Arial"/>
                <a:cs typeface="Arial"/>
                <a:sym typeface="Arial"/>
              </a:endParaRPr>
            </a:p>
          </p:txBody>
        </p:sp>
        <p:sp>
          <p:nvSpPr>
            <p:cNvPr id="574" name="Google Shape;574;p75"/>
            <p:cNvSpPr/>
            <p:nvPr/>
          </p:nvSpPr>
          <p:spPr>
            <a:xfrm>
              <a:off x="2329" y="1724"/>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575" name="Google Shape;575;p75"/>
            <p:cNvSpPr/>
            <p:nvPr/>
          </p:nvSpPr>
          <p:spPr>
            <a:xfrm>
              <a:off x="3051" y="1723"/>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68">
          <p15:clr>
            <a:srgbClr val="C35EA4"/>
          </p15:clr>
        </p15:guide>
        <p15:guide id="2" pos="7320">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F5"/>
        </a:solidFill>
      </p:bgPr>
    </p:bg>
    <p:spTree>
      <p:nvGrpSpPr>
        <p:cNvPr id="664" name="Shape 664"/>
        <p:cNvGrpSpPr/>
        <p:nvPr/>
      </p:nvGrpSpPr>
      <p:grpSpPr>
        <a:xfrm>
          <a:off x="0" y="0"/>
          <a:ext cx="0" cy="0"/>
          <a:chOff x="0" y="0"/>
          <a:chExt cx="0" cy="0"/>
        </a:xfrm>
      </p:grpSpPr>
      <p:sp>
        <p:nvSpPr>
          <p:cNvPr id="665" name="Google Shape;665;p96"/>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3600"/>
              <a:buFont typeface="Quattrocento Sans"/>
              <a:buNone/>
              <a:defRPr b="0" i="0" sz="3600"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66" name="Google Shape;666;p96"/>
          <p:cNvSpPr txBox="1"/>
          <p:nvPr>
            <p:ph idx="1" type="body"/>
          </p:nvPr>
        </p:nvSpPr>
        <p:spPr>
          <a:xfrm>
            <a:off x="584200" y="1435503"/>
            <a:ext cx="11018520" cy="1612749"/>
          </a:xfrm>
          <a:prstGeom prst="rect">
            <a:avLst/>
          </a:prstGeom>
          <a:noFill/>
          <a:ln>
            <a:noFill/>
          </a:ln>
        </p:spPr>
        <p:txBody>
          <a:bodyPr anchorCtr="0" anchor="t" bIns="0" lIns="0" spcFirstLastPara="1" rIns="0" wrap="square" tIns="0">
            <a:spAutoFit/>
          </a:bodyPr>
          <a:lstStyle>
            <a:lvl1pPr indent="-388620" lvl="0" marL="457200" marR="0" rtl="0" algn="l">
              <a:lnSpc>
                <a:spcPct val="100000"/>
              </a:lnSpc>
              <a:spcBef>
                <a:spcPts val="560"/>
              </a:spcBef>
              <a:spcAft>
                <a:spcPts val="0"/>
              </a:spcAft>
              <a:buClr>
                <a:schemeClr val="lt1"/>
              </a:buClr>
              <a:buSzPts val="2520"/>
              <a:buFont typeface="Noto Sans Symbols"/>
              <a:buChar char="·"/>
              <a:defRPr b="0" i="0" sz="2800" u="none" cap="none" strike="noStrike">
                <a:solidFill>
                  <a:schemeClr val="lt1"/>
                </a:solidFill>
                <a:latin typeface="Quattrocento Sans"/>
                <a:ea typeface="Quattrocento Sans"/>
                <a:cs typeface="Quattrocento Sans"/>
                <a:sym typeface="Quattrocento Sans"/>
              </a:defRPr>
            </a:lvl1pPr>
            <a:lvl2pPr indent="-342900" lvl="1" marL="914400" marR="0" rtl="0" algn="l">
              <a:lnSpc>
                <a:spcPct val="100000"/>
              </a:lnSpc>
              <a:spcBef>
                <a:spcPts val="400"/>
              </a:spcBef>
              <a:spcAft>
                <a:spcPts val="0"/>
              </a:spcAft>
              <a:buClr>
                <a:schemeClr val="lt1"/>
              </a:buClr>
              <a:buSzPts val="1800"/>
              <a:buFont typeface="Noto Sans Symbols"/>
              <a:buChar char="·"/>
              <a:defRPr b="0" i="0" sz="2000" u="none" cap="none" strike="noStrike">
                <a:solidFill>
                  <a:schemeClr val="lt1"/>
                </a:solidFill>
                <a:latin typeface="Quattrocento Sans"/>
                <a:ea typeface="Quattrocento Sans"/>
                <a:cs typeface="Quattrocento Sans"/>
                <a:sym typeface="Quattrocento Sans"/>
              </a:defRPr>
            </a:lvl2pPr>
            <a:lvl3pPr indent="-320039" lvl="2" marL="1371600" marR="0" rtl="0" algn="l">
              <a:lnSpc>
                <a:spcPct val="100000"/>
              </a:lnSpc>
              <a:spcBef>
                <a:spcPts val="320"/>
              </a:spcBef>
              <a:spcAft>
                <a:spcPts val="0"/>
              </a:spcAft>
              <a:buClr>
                <a:schemeClr val="lt1"/>
              </a:buClr>
              <a:buSzPts val="1440"/>
              <a:buFont typeface="Noto Sans Symbols"/>
              <a:buChar char="·"/>
              <a:defRPr b="0" i="0" sz="1600" u="none" cap="none" strike="noStrike">
                <a:solidFill>
                  <a:schemeClr val="lt1"/>
                </a:solidFill>
                <a:latin typeface="Quattrocento Sans"/>
                <a:ea typeface="Quattrocento Sans"/>
                <a:cs typeface="Quattrocento Sans"/>
                <a:sym typeface="Quattrocento Sans"/>
              </a:defRPr>
            </a:lvl3pPr>
            <a:lvl4pPr indent="-308610" lvl="3" marL="1828800"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4pPr>
            <a:lvl5pPr indent="-308610" lvl="4" marL="2286000"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9pPr>
          </a:lstStyle>
          <a:p/>
        </p:txBody>
      </p:sp>
      <p:grpSp>
        <p:nvGrpSpPr>
          <p:cNvPr id="667" name="Google Shape;667;p96"/>
          <p:cNvGrpSpPr/>
          <p:nvPr/>
        </p:nvGrpSpPr>
        <p:grpSpPr>
          <a:xfrm rot="5400000">
            <a:off x="10659863" y="3998558"/>
            <a:ext cx="4597400" cy="1169987"/>
            <a:chOff x="1529" y="1423"/>
            <a:chExt cx="2896" cy="737"/>
          </a:xfrm>
        </p:grpSpPr>
        <p:sp>
          <p:nvSpPr>
            <p:cNvPr id="668" name="Google Shape;668;p96"/>
            <p:cNvSpPr/>
            <p:nvPr/>
          </p:nvSpPr>
          <p:spPr>
            <a:xfrm>
              <a:off x="1529" y="1423"/>
              <a:ext cx="2896" cy="7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69" name="Google Shape;669;p96"/>
            <p:cNvSpPr/>
            <p:nvPr/>
          </p:nvSpPr>
          <p:spPr>
            <a:xfrm>
              <a:off x="2254" y="1727"/>
              <a:ext cx="707" cy="135"/>
            </a:xfrm>
            <a:prstGeom prst="rect">
              <a:avLst/>
            </a:prstGeom>
            <a:solidFill>
              <a:srgbClr val="F4364C"/>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70" name="Google Shape;670;p96"/>
            <p:cNvSpPr/>
            <p:nvPr/>
          </p:nvSpPr>
          <p:spPr>
            <a:xfrm>
              <a:off x="2264" y="1722"/>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000"/>
                <a:buFont typeface="Quattrocento Sans"/>
                <a:buNone/>
              </a:pPr>
              <a:r>
                <a:rPr b="1" i="0" lang="en-US" sz="1000" u="none" cap="none" strike="noStrike">
                  <a:solidFill>
                    <a:schemeClr val="dk1"/>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671" name="Google Shape;671;p96"/>
            <p:cNvSpPr/>
            <p:nvPr/>
          </p:nvSpPr>
          <p:spPr>
            <a:xfrm>
              <a:off x="2264" y="1800"/>
              <a:ext cx="134"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F4364C</a:t>
              </a:r>
              <a:endParaRPr b="0" i="0" sz="1800" u="none" cap="none" strike="noStrike">
                <a:solidFill>
                  <a:schemeClr val="lt1"/>
                </a:solidFill>
                <a:latin typeface="Arial"/>
                <a:ea typeface="Arial"/>
                <a:cs typeface="Arial"/>
                <a:sym typeface="Arial"/>
              </a:endParaRPr>
            </a:p>
          </p:txBody>
        </p:sp>
        <p:sp>
          <p:nvSpPr>
            <p:cNvPr id="672" name="Google Shape;672;p96"/>
            <p:cNvSpPr/>
            <p:nvPr/>
          </p:nvSpPr>
          <p:spPr>
            <a:xfrm>
              <a:off x="2254" y="1871"/>
              <a:ext cx="707" cy="137"/>
            </a:xfrm>
            <a:prstGeom prst="rect">
              <a:avLst/>
            </a:prstGeom>
            <a:solidFill>
              <a:srgbClr val="73262F"/>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73" name="Google Shape;673;p96"/>
            <p:cNvSpPr/>
            <p:nvPr/>
          </p:nvSpPr>
          <p:spPr>
            <a:xfrm>
              <a:off x="2264" y="1865"/>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B3BB"/>
                </a:buClr>
                <a:buSzPts val="1000"/>
                <a:buFont typeface="Quattrocento Sans"/>
                <a:buNone/>
              </a:pPr>
              <a:r>
                <a:rPr b="1" i="0" lang="en-US" sz="1000" u="none" cap="none" strike="noStrike">
                  <a:solidFill>
                    <a:srgbClr val="FFB3BB"/>
                  </a:solidFill>
                  <a:latin typeface="Quattrocento Sans"/>
                  <a:ea typeface="Quattrocento Sans"/>
                  <a:cs typeface="Quattrocento Sans"/>
                  <a:sym typeface="Quattrocento Sans"/>
                </a:rPr>
                <a:t>A</a:t>
              </a:r>
              <a:endParaRPr b="0" i="0" sz="1800" u="none" cap="none" strike="noStrike">
                <a:solidFill>
                  <a:srgbClr val="FFB3BB"/>
                </a:solidFill>
                <a:latin typeface="Arial"/>
                <a:ea typeface="Arial"/>
                <a:cs typeface="Arial"/>
                <a:sym typeface="Arial"/>
              </a:endParaRPr>
            </a:p>
          </p:txBody>
        </p:sp>
        <p:sp>
          <p:nvSpPr>
            <p:cNvPr id="674" name="Google Shape;674;p96"/>
            <p:cNvSpPr/>
            <p:nvPr/>
          </p:nvSpPr>
          <p:spPr>
            <a:xfrm>
              <a:off x="2329" y="1865"/>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1" i="0" lang="en-US" sz="1000" u="none" cap="none" strike="noStrike">
                  <a:solidFill>
                    <a:srgbClr val="FFFFFF"/>
                  </a:solidFill>
                  <a:latin typeface="Quattrocento Sans"/>
                  <a:ea typeface="Quattrocento Sans"/>
                  <a:cs typeface="Quattrocento Sans"/>
                  <a:sym typeface="Quattrocento Sans"/>
                </a:rPr>
                <a:t>A</a:t>
              </a:r>
              <a:endParaRPr b="0" i="0" sz="1800" u="none" cap="none" strike="noStrike">
                <a:solidFill>
                  <a:schemeClr val="lt1"/>
                </a:solidFill>
                <a:latin typeface="Arial"/>
                <a:ea typeface="Arial"/>
                <a:cs typeface="Arial"/>
                <a:sym typeface="Arial"/>
              </a:endParaRPr>
            </a:p>
          </p:txBody>
        </p:sp>
        <p:sp>
          <p:nvSpPr>
            <p:cNvPr id="675" name="Google Shape;675;p96"/>
            <p:cNvSpPr/>
            <p:nvPr/>
          </p:nvSpPr>
          <p:spPr>
            <a:xfrm>
              <a:off x="2264" y="1943"/>
              <a:ext cx="131"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500"/>
                <a:buFont typeface="Quattrocento Sans"/>
                <a:buNone/>
              </a:pPr>
              <a:r>
                <a:rPr b="0" i="0" lang="en-US" sz="500" u="none" cap="none" strike="noStrike">
                  <a:solidFill>
                    <a:srgbClr val="FFFFFF"/>
                  </a:solidFill>
                  <a:latin typeface="Quattrocento Sans"/>
                  <a:ea typeface="Quattrocento Sans"/>
                  <a:cs typeface="Quattrocento Sans"/>
                  <a:sym typeface="Quattrocento Sans"/>
                </a:rPr>
                <a:t>73262F</a:t>
              </a:r>
              <a:endParaRPr b="0" i="0" sz="1800" u="none" cap="none" strike="noStrike">
                <a:solidFill>
                  <a:schemeClr val="lt1"/>
                </a:solidFill>
                <a:latin typeface="Arial"/>
                <a:ea typeface="Arial"/>
                <a:cs typeface="Arial"/>
                <a:sym typeface="Arial"/>
              </a:endParaRPr>
            </a:p>
          </p:txBody>
        </p:sp>
        <p:sp>
          <p:nvSpPr>
            <p:cNvPr id="676" name="Google Shape;676;p96"/>
            <p:cNvSpPr/>
            <p:nvPr/>
          </p:nvSpPr>
          <p:spPr>
            <a:xfrm>
              <a:off x="2254" y="1582"/>
              <a:ext cx="707" cy="136"/>
            </a:xfrm>
            <a:prstGeom prst="rect">
              <a:avLst/>
            </a:prstGeom>
            <a:solidFill>
              <a:srgbClr val="FFB3BB"/>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77" name="Google Shape;677;p96"/>
            <p:cNvSpPr/>
            <p:nvPr/>
          </p:nvSpPr>
          <p:spPr>
            <a:xfrm>
              <a:off x="2264" y="1577"/>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3262F"/>
                </a:buClr>
                <a:buSzPts val="1000"/>
                <a:buFont typeface="Quattrocento Sans"/>
                <a:buNone/>
              </a:pPr>
              <a:r>
                <a:rPr b="1" i="0" lang="en-US" sz="1000" u="none" cap="none" strike="noStrike">
                  <a:solidFill>
                    <a:srgbClr val="73262F"/>
                  </a:solidFill>
                  <a:latin typeface="Quattrocento Sans"/>
                  <a:ea typeface="Quattrocento Sans"/>
                  <a:cs typeface="Quattrocento Sans"/>
                  <a:sym typeface="Quattrocento Sans"/>
                </a:rPr>
                <a:t>A</a:t>
              </a:r>
              <a:endParaRPr b="0" i="0" sz="1800" u="none" cap="none" strike="noStrike">
                <a:solidFill>
                  <a:srgbClr val="73262F"/>
                </a:solidFill>
                <a:latin typeface="Arial"/>
                <a:ea typeface="Arial"/>
                <a:cs typeface="Arial"/>
                <a:sym typeface="Arial"/>
              </a:endParaRPr>
            </a:p>
          </p:txBody>
        </p:sp>
        <p:sp>
          <p:nvSpPr>
            <p:cNvPr id="678" name="Google Shape;678;p96"/>
            <p:cNvSpPr/>
            <p:nvPr/>
          </p:nvSpPr>
          <p:spPr>
            <a:xfrm>
              <a:off x="2329" y="1577"/>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lt1"/>
                </a:solidFill>
                <a:latin typeface="Arial"/>
                <a:ea typeface="Arial"/>
                <a:cs typeface="Arial"/>
                <a:sym typeface="Arial"/>
              </a:endParaRPr>
            </a:p>
          </p:txBody>
        </p:sp>
        <p:sp>
          <p:nvSpPr>
            <p:cNvPr id="679" name="Google Shape;679;p96"/>
            <p:cNvSpPr/>
            <p:nvPr/>
          </p:nvSpPr>
          <p:spPr>
            <a:xfrm>
              <a:off x="2264" y="1654"/>
              <a:ext cx="132"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FFB3BB</a:t>
              </a:r>
              <a:endParaRPr b="0" i="0" sz="1800" u="none" cap="none" strike="noStrike">
                <a:solidFill>
                  <a:schemeClr val="lt1"/>
                </a:solidFill>
                <a:latin typeface="Arial"/>
                <a:ea typeface="Arial"/>
                <a:cs typeface="Arial"/>
                <a:sym typeface="Arial"/>
              </a:endParaRPr>
            </a:p>
          </p:txBody>
        </p:sp>
        <p:sp>
          <p:nvSpPr>
            <p:cNvPr id="680" name="Google Shape;680;p96"/>
            <p:cNvSpPr/>
            <p:nvPr/>
          </p:nvSpPr>
          <p:spPr>
            <a:xfrm>
              <a:off x="2255" y="2022"/>
              <a:ext cx="706" cy="136"/>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81" name="Google Shape;681;p96"/>
            <p:cNvSpPr/>
            <p:nvPr/>
          </p:nvSpPr>
          <p:spPr>
            <a:xfrm>
              <a:off x="2255" y="2022"/>
              <a:ext cx="706" cy="136"/>
            </a:xfrm>
            <a:prstGeom prst="rect">
              <a:avLst/>
            </a:prstGeom>
            <a:no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82" name="Google Shape;682;p96"/>
            <p:cNvSpPr/>
            <p:nvPr/>
          </p:nvSpPr>
          <p:spPr>
            <a:xfrm>
              <a:off x="2264" y="2024"/>
              <a:ext cx="121"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FFFFFF</a:t>
              </a:r>
              <a:endParaRPr b="0" i="0" sz="1800" u="none" cap="none" strike="noStrike">
                <a:solidFill>
                  <a:schemeClr val="lt1"/>
                </a:solidFill>
                <a:latin typeface="Arial"/>
                <a:ea typeface="Arial"/>
                <a:cs typeface="Arial"/>
                <a:sym typeface="Arial"/>
              </a:endParaRPr>
            </a:p>
          </p:txBody>
        </p:sp>
        <p:sp>
          <p:nvSpPr>
            <p:cNvPr id="683" name="Google Shape;683;p96"/>
            <p:cNvSpPr/>
            <p:nvPr/>
          </p:nvSpPr>
          <p:spPr>
            <a:xfrm>
              <a:off x="1533" y="1727"/>
              <a:ext cx="706" cy="135"/>
            </a:xfrm>
            <a:prstGeom prst="rect">
              <a:avLst/>
            </a:prstGeom>
            <a:solidFill>
              <a:srgbClr val="FF5C39"/>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84" name="Google Shape;684;p96"/>
            <p:cNvSpPr/>
            <p:nvPr/>
          </p:nvSpPr>
          <p:spPr>
            <a:xfrm>
              <a:off x="1542" y="1722"/>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000"/>
                <a:buFont typeface="Quattrocento Sans"/>
                <a:buNone/>
              </a:pPr>
              <a:r>
                <a:rPr b="1" i="0" lang="en-US" sz="1000" u="none" cap="none" strike="noStrike">
                  <a:solidFill>
                    <a:schemeClr val="dk1"/>
                  </a:solidFill>
                  <a:latin typeface="Quattrocento Sans"/>
                  <a:ea typeface="Quattrocento Sans"/>
                  <a:cs typeface="Quattrocento Sans"/>
                  <a:sym typeface="Quattrocento Sans"/>
                </a:rPr>
                <a:t>A</a:t>
              </a:r>
              <a:endParaRPr b="0" i="0" sz="1800" u="none" cap="none" strike="noStrike">
                <a:solidFill>
                  <a:schemeClr val="dk1"/>
                </a:solidFill>
                <a:latin typeface="Arial"/>
                <a:ea typeface="Arial"/>
                <a:cs typeface="Arial"/>
                <a:sym typeface="Arial"/>
              </a:endParaRPr>
            </a:p>
          </p:txBody>
        </p:sp>
        <p:sp>
          <p:nvSpPr>
            <p:cNvPr id="685" name="Google Shape;685;p96"/>
            <p:cNvSpPr/>
            <p:nvPr/>
          </p:nvSpPr>
          <p:spPr>
            <a:xfrm>
              <a:off x="1608" y="1722"/>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lt1"/>
                </a:solidFill>
                <a:latin typeface="Arial"/>
                <a:ea typeface="Arial"/>
                <a:cs typeface="Arial"/>
                <a:sym typeface="Arial"/>
              </a:endParaRPr>
            </a:p>
          </p:txBody>
        </p:sp>
        <p:sp>
          <p:nvSpPr>
            <p:cNvPr id="686" name="Google Shape;686;p96"/>
            <p:cNvSpPr/>
            <p:nvPr/>
          </p:nvSpPr>
          <p:spPr>
            <a:xfrm>
              <a:off x="1542" y="1800"/>
              <a:ext cx="132"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FF5C39</a:t>
              </a:r>
              <a:endParaRPr b="0" i="0" sz="1800" u="none" cap="none" strike="noStrike">
                <a:solidFill>
                  <a:schemeClr val="lt1"/>
                </a:solidFill>
                <a:latin typeface="Arial"/>
                <a:ea typeface="Arial"/>
                <a:cs typeface="Arial"/>
                <a:sym typeface="Arial"/>
              </a:endParaRPr>
            </a:p>
          </p:txBody>
        </p:sp>
        <p:sp>
          <p:nvSpPr>
            <p:cNvPr id="687" name="Google Shape;687;p96"/>
            <p:cNvSpPr/>
            <p:nvPr/>
          </p:nvSpPr>
          <p:spPr>
            <a:xfrm>
              <a:off x="1533" y="1871"/>
              <a:ext cx="706" cy="137"/>
            </a:xfrm>
            <a:prstGeom prst="rect">
              <a:avLst/>
            </a:prstGeom>
            <a:solidFill>
              <a:srgbClr val="73391D"/>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88" name="Google Shape;688;p96"/>
            <p:cNvSpPr/>
            <p:nvPr/>
          </p:nvSpPr>
          <p:spPr>
            <a:xfrm>
              <a:off x="1542" y="1865"/>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A38B"/>
                </a:buClr>
                <a:buSzPts val="1000"/>
                <a:buFont typeface="Quattrocento Sans"/>
                <a:buNone/>
              </a:pPr>
              <a:r>
                <a:rPr b="1" i="0" lang="en-US" sz="1000" u="none" cap="none" strike="noStrike">
                  <a:solidFill>
                    <a:srgbClr val="FFA38B"/>
                  </a:solidFill>
                  <a:latin typeface="Quattrocento Sans"/>
                  <a:ea typeface="Quattrocento Sans"/>
                  <a:cs typeface="Quattrocento Sans"/>
                  <a:sym typeface="Quattrocento Sans"/>
                </a:rPr>
                <a:t>A</a:t>
              </a:r>
              <a:endParaRPr b="0" i="0" sz="1800" u="none" cap="none" strike="noStrike">
                <a:solidFill>
                  <a:srgbClr val="FFA38B"/>
                </a:solidFill>
                <a:latin typeface="Arial"/>
                <a:ea typeface="Arial"/>
                <a:cs typeface="Arial"/>
                <a:sym typeface="Arial"/>
              </a:endParaRPr>
            </a:p>
          </p:txBody>
        </p:sp>
        <p:sp>
          <p:nvSpPr>
            <p:cNvPr id="689" name="Google Shape;689;p96"/>
            <p:cNvSpPr/>
            <p:nvPr/>
          </p:nvSpPr>
          <p:spPr>
            <a:xfrm>
              <a:off x="1608" y="1865"/>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1" i="0" lang="en-US" sz="1000" u="none" cap="none" strike="noStrike">
                  <a:solidFill>
                    <a:srgbClr val="FFFFFF"/>
                  </a:solidFill>
                  <a:latin typeface="Quattrocento Sans"/>
                  <a:ea typeface="Quattrocento Sans"/>
                  <a:cs typeface="Quattrocento Sans"/>
                  <a:sym typeface="Quattrocento Sans"/>
                </a:rPr>
                <a:t>A</a:t>
              </a:r>
              <a:endParaRPr b="0" i="0" sz="1800" u="none" cap="none" strike="noStrike">
                <a:solidFill>
                  <a:schemeClr val="lt1"/>
                </a:solidFill>
                <a:latin typeface="Arial"/>
                <a:ea typeface="Arial"/>
                <a:cs typeface="Arial"/>
                <a:sym typeface="Arial"/>
              </a:endParaRPr>
            </a:p>
          </p:txBody>
        </p:sp>
        <p:sp>
          <p:nvSpPr>
            <p:cNvPr id="690" name="Google Shape;690;p96"/>
            <p:cNvSpPr/>
            <p:nvPr/>
          </p:nvSpPr>
          <p:spPr>
            <a:xfrm>
              <a:off x="1542" y="1943"/>
              <a:ext cx="139"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500"/>
                <a:buFont typeface="Quattrocento Sans"/>
                <a:buNone/>
              </a:pPr>
              <a:r>
                <a:rPr b="0" i="0" lang="en-US" sz="500" u="none" cap="none" strike="noStrike">
                  <a:solidFill>
                    <a:srgbClr val="FFFFFF"/>
                  </a:solidFill>
                  <a:latin typeface="Quattrocento Sans"/>
                  <a:ea typeface="Quattrocento Sans"/>
                  <a:cs typeface="Quattrocento Sans"/>
                  <a:sym typeface="Quattrocento Sans"/>
                </a:rPr>
                <a:t>73391D</a:t>
              </a:r>
              <a:endParaRPr b="0" i="0" sz="1800" u="none" cap="none" strike="noStrike">
                <a:solidFill>
                  <a:schemeClr val="lt1"/>
                </a:solidFill>
                <a:latin typeface="Arial"/>
                <a:ea typeface="Arial"/>
                <a:cs typeface="Arial"/>
                <a:sym typeface="Arial"/>
              </a:endParaRPr>
            </a:p>
          </p:txBody>
        </p:sp>
        <p:sp>
          <p:nvSpPr>
            <p:cNvPr id="691" name="Google Shape;691;p96"/>
            <p:cNvSpPr/>
            <p:nvPr/>
          </p:nvSpPr>
          <p:spPr>
            <a:xfrm>
              <a:off x="1533" y="1582"/>
              <a:ext cx="706" cy="136"/>
            </a:xfrm>
            <a:prstGeom prst="rect">
              <a:avLst/>
            </a:prstGeom>
            <a:solidFill>
              <a:srgbClr val="FFA38B"/>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92" name="Google Shape;692;p96"/>
            <p:cNvSpPr/>
            <p:nvPr/>
          </p:nvSpPr>
          <p:spPr>
            <a:xfrm>
              <a:off x="1542" y="1577"/>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3391D"/>
                </a:buClr>
                <a:buSzPts val="1000"/>
                <a:buFont typeface="Quattrocento Sans"/>
                <a:buNone/>
              </a:pPr>
              <a:r>
                <a:rPr b="1" i="0" lang="en-US" sz="1000" u="none" cap="none" strike="noStrike">
                  <a:solidFill>
                    <a:srgbClr val="73391D"/>
                  </a:solidFill>
                  <a:latin typeface="Quattrocento Sans"/>
                  <a:ea typeface="Quattrocento Sans"/>
                  <a:cs typeface="Quattrocento Sans"/>
                  <a:sym typeface="Quattrocento Sans"/>
                </a:rPr>
                <a:t>A</a:t>
              </a:r>
              <a:endParaRPr b="0" i="0" sz="1800" u="none" cap="none" strike="noStrike">
                <a:solidFill>
                  <a:srgbClr val="73391D"/>
                </a:solidFill>
                <a:latin typeface="Arial"/>
                <a:ea typeface="Arial"/>
                <a:cs typeface="Arial"/>
                <a:sym typeface="Arial"/>
              </a:endParaRPr>
            </a:p>
          </p:txBody>
        </p:sp>
        <p:sp>
          <p:nvSpPr>
            <p:cNvPr id="693" name="Google Shape;693;p96"/>
            <p:cNvSpPr/>
            <p:nvPr/>
          </p:nvSpPr>
          <p:spPr>
            <a:xfrm>
              <a:off x="1608" y="1577"/>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lt1"/>
                </a:solidFill>
                <a:latin typeface="Arial"/>
                <a:ea typeface="Arial"/>
                <a:cs typeface="Arial"/>
                <a:sym typeface="Arial"/>
              </a:endParaRPr>
            </a:p>
          </p:txBody>
        </p:sp>
        <p:sp>
          <p:nvSpPr>
            <p:cNvPr id="694" name="Google Shape;694;p96"/>
            <p:cNvSpPr/>
            <p:nvPr/>
          </p:nvSpPr>
          <p:spPr>
            <a:xfrm>
              <a:off x="1542" y="1654"/>
              <a:ext cx="134"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FFA38B</a:t>
              </a:r>
              <a:endParaRPr b="0" i="0" sz="1800" u="none" cap="none" strike="noStrike">
                <a:solidFill>
                  <a:schemeClr val="lt1"/>
                </a:solidFill>
                <a:latin typeface="Arial"/>
                <a:ea typeface="Arial"/>
                <a:cs typeface="Arial"/>
                <a:sym typeface="Arial"/>
              </a:endParaRPr>
            </a:p>
          </p:txBody>
        </p:sp>
        <p:sp>
          <p:nvSpPr>
            <p:cNvPr id="695" name="Google Shape;695;p96"/>
            <p:cNvSpPr/>
            <p:nvPr/>
          </p:nvSpPr>
          <p:spPr>
            <a:xfrm>
              <a:off x="1533" y="2022"/>
              <a:ext cx="707" cy="136"/>
            </a:xfrm>
            <a:prstGeom prst="rect">
              <a:avLst/>
            </a:prstGeom>
            <a:solidFill>
              <a:srgbClr val="F4F3F5"/>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96" name="Google Shape;696;p96"/>
            <p:cNvSpPr/>
            <p:nvPr/>
          </p:nvSpPr>
          <p:spPr>
            <a:xfrm>
              <a:off x="1533" y="2022"/>
              <a:ext cx="707" cy="136"/>
            </a:xfrm>
            <a:prstGeom prst="rect">
              <a:avLst/>
            </a:prstGeom>
            <a:no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97" name="Google Shape;697;p96"/>
            <p:cNvSpPr/>
            <p:nvPr/>
          </p:nvSpPr>
          <p:spPr>
            <a:xfrm>
              <a:off x="1542" y="2024"/>
              <a:ext cx="127"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F4F3F5</a:t>
              </a:r>
              <a:endParaRPr b="0" i="0" sz="1800" u="none" cap="none" strike="noStrike">
                <a:solidFill>
                  <a:schemeClr val="lt1"/>
                </a:solidFill>
                <a:latin typeface="Arial"/>
                <a:ea typeface="Arial"/>
                <a:cs typeface="Arial"/>
                <a:sym typeface="Arial"/>
              </a:endParaRPr>
            </a:p>
          </p:txBody>
        </p:sp>
        <p:sp>
          <p:nvSpPr>
            <p:cNvPr id="698" name="Google Shape;698;p96"/>
            <p:cNvSpPr/>
            <p:nvPr/>
          </p:nvSpPr>
          <p:spPr>
            <a:xfrm>
              <a:off x="3698" y="1729"/>
              <a:ext cx="707" cy="135"/>
            </a:xfrm>
            <a:prstGeom prst="rect">
              <a:avLst/>
            </a:prstGeom>
            <a:solidFill>
              <a:srgbClr val="0078D4"/>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99" name="Google Shape;699;p96"/>
            <p:cNvSpPr/>
            <p:nvPr/>
          </p:nvSpPr>
          <p:spPr>
            <a:xfrm>
              <a:off x="3707" y="1723"/>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900"/>
                <a:buFont typeface="Quattrocento Sans"/>
                <a:buNone/>
              </a:pPr>
              <a:r>
                <a:rPr b="1" i="0" lang="en-US" sz="900" u="none" cap="none" strike="noStrike">
                  <a:solidFill>
                    <a:srgbClr val="FFFFFF"/>
                  </a:solidFill>
                  <a:latin typeface="Quattrocento Sans"/>
                  <a:ea typeface="Quattrocento Sans"/>
                  <a:cs typeface="Quattrocento Sans"/>
                  <a:sym typeface="Quattrocento Sans"/>
                </a:rPr>
                <a:t>A</a:t>
              </a:r>
              <a:endParaRPr b="0" i="0" sz="1800" u="none" cap="none" strike="noStrike">
                <a:solidFill>
                  <a:schemeClr val="lt1"/>
                </a:solidFill>
                <a:latin typeface="Arial"/>
                <a:ea typeface="Arial"/>
                <a:cs typeface="Arial"/>
                <a:sym typeface="Arial"/>
              </a:endParaRPr>
            </a:p>
          </p:txBody>
        </p:sp>
        <p:sp>
          <p:nvSpPr>
            <p:cNvPr id="700" name="Google Shape;700;p96"/>
            <p:cNvSpPr/>
            <p:nvPr/>
          </p:nvSpPr>
          <p:spPr>
            <a:xfrm>
              <a:off x="3773" y="1723"/>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Quattrocento Sans"/>
                <a:buNone/>
              </a:pPr>
              <a:r>
                <a:rPr b="1" i="0" lang="en-US" sz="9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lt1"/>
                </a:solidFill>
                <a:latin typeface="Arial"/>
                <a:ea typeface="Arial"/>
                <a:cs typeface="Arial"/>
                <a:sym typeface="Arial"/>
              </a:endParaRPr>
            </a:p>
          </p:txBody>
        </p:sp>
        <p:sp>
          <p:nvSpPr>
            <p:cNvPr id="701" name="Google Shape;701;p96"/>
            <p:cNvSpPr/>
            <p:nvPr/>
          </p:nvSpPr>
          <p:spPr>
            <a:xfrm>
              <a:off x="3707" y="1801"/>
              <a:ext cx="139"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500"/>
                <a:buFont typeface="Quattrocento Sans"/>
                <a:buNone/>
              </a:pPr>
              <a:r>
                <a:rPr b="0" i="0" lang="en-US" sz="500" u="none" cap="none" strike="noStrike">
                  <a:solidFill>
                    <a:schemeClr val="dk1"/>
                  </a:solidFill>
                  <a:latin typeface="Quattrocento Sans"/>
                  <a:ea typeface="Quattrocento Sans"/>
                  <a:cs typeface="Quattrocento Sans"/>
                  <a:sym typeface="Quattrocento Sans"/>
                </a:rPr>
                <a:t>0078D4</a:t>
              </a:r>
              <a:endParaRPr b="0" i="0" sz="1800" u="none" cap="none" strike="noStrike">
                <a:solidFill>
                  <a:schemeClr val="dk1"/>
                </a:solidFill>
                <a:latin typeface="Arial"/>
                <a:ea typeface="Arial"/>
                <a:cs typeface="Arial"/>
                <a:sym typeface="Arial"/>
              </a:endParaRPr>
            </a:p>
          </p:txBody>
        </p:sp>
        <p:sp>
          <p:nvSpPr>
            <p:cNvPr id="702" name="Google Shape;702;p96"/>
            <p:cNvSpPr/>
            <p:nvPr/>
          </p:nvSpPr>
          <p:spPr>
            <a:xfrm>
              <a:off x="3698" y="1873"/>
              <a:ext cx="707" cy="136"/>
            </a:xfrm>
            <a:prstGeom prst="rect">
              <a:avLst/>
            </a:prstGeom>
            <a:solidFill>
              <a:srgbClr val="2A446F"/>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703" name="Google Shape;703;p96"/>
            <p:cNvSpPr/>
            <p:nvPr/>
          </p:nvSpPr>
          <p:spPr>
            <a:xfrm>
              <a:off x="3707" y="1866"/>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8DC8E8"/>
                </a:buClr>
                <a:buSzPts val="1000"/>
                <a:buFont typeface="Quattrocento Sans"/>
                <a:buNone/>
              </a:pPr>
              <a:r>
                <a:rPr b="1" i="0" lang="en-US" sz="1000" u="none" cap="none" strike="noStrike">
                  <a:solidFill>
                    <a:srgbClr val="8DC8E8"/>
                  </a:solidFill>
                  <a:latin typeface="Quattrocento Sans"/>
                  <a:ea typeface="Quattrocento Sans"/>
                  <a:cs typeface="Quattrocento Sans"/>
                  <a:sym typeface="Quattrocento Sans"/>
                </a:rPr>
                <a:t>A</a:t>
              </a:r>
              <a:endParaRPr b="0" i="0" sz="1800" u="none" cap="none" strike="noStrike">
                <a:solidFill>
                  <a:srgbClr val="8DC8E8"/>
                </a:solidFill>
                <a:latin typeface="Arial"/>
                <a:ea typeface="Arial"/>
                <a:cs typeface="Arial"/>
                <a:sym typeface="Arial"/>
              </a:endParaRPr>
            </a:p>
          </p:txBody>
        </p:sp>
        <p:sp>
          <p:nvSpPr>
            <p:cNvPr id="704" name="Google Shape;704;p96"/>
            <p:cNvSpPr/>
            <p:nvPr/>
          </p:nvSpPr>
          <p:spPr>
            <a:xfrm>
              <a:off x="3773" y="1866"/>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1" i="0" lang="en-US" sz="1000" u="none" cap="none" strike="noStrike">
                  <a:solidFill>
                    <a:srgbClr val="FFFFFF"/>
                  </a:solidFill>
                  <a:latin typeface="Quattrocento Sans"/>
                  <a:ea typeface="Quattrocento Sans"/>
                  <a:cs typeface="Quattrocento Sans"/>
                  <a:sym typeface="Quattrocento Sans"/>
                </a:rPr>
                <a:t>A</a:t>
              </a:r>
              <a:endParaRPr b="0" i="0" sz="1800" u="none" cap="none" strike="noStrike">
                <a:solidFill>
                  <a:schemeClr val="lt1"/>
                </a:solidFill>
                <a:latin typeface="Arial"/>
                <a:ea typeface="Arial"/>
                <a:cs typeface="Arial"/>
                <a:sym typeface="Arial"/>
              </a:endParaRPr>
            </a:p>
          </p:txBody>
        </p:sp>
        <p:sp>
          <p:nvSpPr>
            <p:cNvPr id="705" name="Google Shape;705;p96"/>
            <p:cNvSpPr/>
            <p:nvPr/>
          </p:nvSpPr>
          <p:spPr>
            <a:xfrm>
              <a:off x="3707" y="1944"/>
              <a:ext cx="135"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500"/>
                <a:buFont typeface="Quattrocento Sans"/>
                <a:buNone/>
              </a:pPr>
              <a:r>
                <a:rPr b="0" i="0" lang="en-US" sz="500" u="none" cap="none" strike="noStrike">
                  <a:solidFill>
                    <a:srgbClr val="FFFFFF"/>
                  </a:solidFill>
                  <a:latin typeface="Quattrocento Sans"/>
                  <a:ea typeface="Quattrocento Sans"/>
                  <a:cs typeface="Quattrocento Sans"/>
                  <a:sym typeface="Quattrocento Sans"/>
                </a:rPr>
                <a:t>2A446F</a:t>
              </a:r>
              <a:endParaRPr b="0" i="0" sz="1800" u="none" cap="none" strike="noStrike">
                <a:solidFill>
                  <a:schemeClr val="lt1"/>
                </a:solidFill>
                <a:latin typeface="Arial"/>
                <a:ea typeface="Arial"/>
                <a:cs typeface="Arial"/>
                <a:sym typeface="Arial"/>
              </a:endParaRPr>
            </a:p>
          </p:txBody>
        </p:sp>
        <p:sp>
          <p:nvSpPr>
            <p:cNvPr id="706" name="Google Shape;706;p96"/>
            <p:cNvSpPr/>
            <p:nvPr/>
          </p:nvSpPr>
          <p:spPr>
            <a:xfrm>
              <a:off x="3698" y="1583"/>
              <a:ext cx="707" cy="137"/>
            </a:xfrm>
            <a:prstGeom prst="rect">
              <a:avLst/>
            </a:prstGeom>
            <a:solidFill>
              <a:srgbClr val="8DC8E8"/>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707" name="Google Shape;707;p96"/>
            <p:cNvSpPr/>
            <p:nvPr/>
          </p:nvSpPr>
          <p:spPr>
            <a:xfrm>
              <a:off x="3707" y="1578"/>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A446F"/>
                </a:buClr>
                <a:buSzPts val="1000"/>
                <a:buFont typeface="Quattrocento Sans"/>
                <a:buNone/>
              </a:pPr>
              <a:r>
                <a:rPr b="1" i="0" lang="en-US" sz="1000" u="none" cap="none" strike="noStrike">
                  <a:solidFill>
                    <a:srgbClr val="2A446F"/>
                  </a:solidFill>
                  <a:latin typeface="Quattrocento Sans"/>
                  <a:ea typeface="Quattrocento Sans"/>
                  <a:cs typeface="Quattrocento Sans"/>
                  <a:sym typeface="Quattrocento Sans"/>
                </a:rPr>
                <a:t>A</a:t>
              </a:r>
              <a:endParaRPr b="0" i="0" sz="1800" u="none" cap="none" strike="noStrike">
                <a:solidFill>
                  <a:srgbClr val="2A446F"/>
                </a:solidFill>
                <a:latin typeface="Arial"/>
                <a:ea typeface="Arial"/>
                <a:cs typeface="Arial"/>
                <a:sym typeface="Arial"/>
              </a:endParaRPr>
            </a:p>
          </p:txBody>
        </p:sp>
        <p:sp>
          <p:nvSpPr>
            <p:cNvPr id="708" name="Google Shape;708;p96"/>
            <p:cNvSpPr/>
            <p:nvPr/>
          </p:nvSpPr>
          <p:spPr>
            <a:xfrm>
              <a:off x="3773" y="1578"/>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lt1"/>
                </a:solidFill>
                <a:latin typeface="Arial"/>
                <a:ea typeface="Arial"/>
                <a:cs typeface="Arial"/>
                <a:sym typeface="Arial"/>
              </a:endParaRPr>
            </a:p>
          </p:txBody>
        </p:sp>
        <p:sp>
          <p:nvSpPr>
            <p:cNvPr id="709" name="Google Shape;709;p96"/>
            <p:cNvSpPr/>
            <p:nvPr/>
          </p:nvSpPr>
          <p:spPr>
            <a:xfrm>
              <a:off x="3707" y="1655"/>
              <a:ext cx="140"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8DC8E8</a:t>
              </a:r>
              <a:endParaRPr b="0" i="0" sz="1800" u="none" cap="none" strike="noStrike">
                <a:solidFill>
                  <a:schemeClr val="lt1"/>
                </a:solidFill>
                <a:latin typeface="Arial"/>
                <a:ea typeface="Arial"/>
                <a:cs typeface="Arial"/>
                <a:sym typeface="Arial"/>
              </a:endParaRPr>
            </a:p>
          </p:txBody>
        </p:sp>
        <p:sp>
          <p:nvSpPr>
            <p:cNvPr id="710" name="Google Shape;710;p96"/>
            <p:cNvSpPr/>
            <p:nvPr/>
          </p:nvSpPr>
          <p:spPr>
            <a:xfrm>
              <a:off x="2981" y="1438"/>
              <a:ext cx="1423" cy="135"/>
            </a:xfrm>
            <a:prstGeom prst="rect">
              <a:avLst/>
            </a:prstGeom>
            <a:solidFill>
              <a:srgbClr val="091F2C"/>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711" name="Google Shape;711;p96"/>
            <p:cNvSpPr/>
            <p:nvPr/>
          </p:nvSpPr>
          <p:spPr>
            <a:xfrm>
              <a:off x="2977" y="1437"/>
              <a:ext cx="1427" cy="137"/>
            </a:xfrm>
            <a:prstGeom prst="rect">
              <a:avLst/>
            </a:prstGeom>
            <a:solidFill>
              <a:srgbClr val="091F2C"/>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712" name="Google Shape;712;p96"/>
            <p:cNvSpPr/>
            <p:nvPr/>
          </p:nvSpPr>
          <p:spPr>
            <a:xfrm>
              <a:off x="2978" y="1437"/>
              <a:ext cx="1427" cy="136"/>
            </a:xfrm>
            <a:custGeom>
              <a:rect b="b" l="l" r="r" t="t"/>
              <a:pathLst>
                <a:path extrusionOk="0" h="960" w="1520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713" name="Google Shape;713;p96"/>
            <p:cNvSpPr/>
            <p:nvPr/>
          </p:nvSpPr>
          <p:spPr>
            <a:xfrm>
              <a:off x="2978" y="1437"/>
              <a:ext cx="1426" cy="137"/>
            </a:xfrm>
            <a:prstGeom prst="rect">
              <a:avLst/>
            </a:prstGeom>
            <a:solidFill>
              <a:srgbClr val="091F2C"/>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714" name="Google Shape;714;p96"/>
            <p:cNvSpPr/>
            <p:nvPr/>
          </p:nvSpPr>
          <p:spPr>
            <a:xfrm>
              <a:off x="2989" y="1440"/>
              <a:ext cx="314" cy="7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800"/>
                <a:buFont typeface="Quattrocento Sans"/>
                <a:buNone/>
              </a:pPr>
              <a:r>
                <a:rPr b="1" i="0" lang="en-US" sz="800" u="none" cap="none" strike="noStrike">
                  <a:solidFill>
                    <a:srgbClr val="FFFFFF"/>
                  </a:solidFill>
                  <a:latin typeface="Quattrocento Sans"/>
                  <a:ea typeface="Quattrocento Sans"/>
                  <a:cs typeface="Quattrocento Sans"/>
                  <a:sym typeface="Quattrocento Sans"/>
                </a:rPr>
                <a:t>Blue Black</a:t>
              </a:r>
              <a:endParaRPr b="0" i="0" sz="1800" u="none" cap="none" strike="noStrike">
                <a:solidFill>
                  <a:schemeClr val="lt1"/>
                </a:solidFill>
                <a:latin typeface="Arial"/>
                <a:ea typeface="Arial"/>
                <a:cs typeface="Arial"/>
                <a:sym typeface="Arial"/>
              </a:endParaRPr>
            </a:p>
          </p:txBody>
        </p:sp>
        <p:sp>
          <p:nvSpPr>
            <p:cNvPr id="715" name="Google Shape;715;p96"/>
            <p:cNvSpPr/>
            <p:nvPr/>
          </p:nvSpPr>
          <p:spPr>
            <a:xfrm>
              <a:off x="2989" y="1508"/>
              <a:ext cx="134"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500"/>
                <a:buFont typeface="Quattrocento Sans"/>
                <a:buNone/>
              </a:pPr>
              <a:r>
                <a:rPr b="0" i="0" lang="en-US" sz="500" u="none" cap="none" strike="noStrike">
                  <a:solidFill>
                    <a:srgbClr val="FFFFFF"/>
                  </a:solidFill>
                  <a:latin typeface="Quattrocento Sans"/>
                  <a:ea typeface="Quattrocento Sans"/>
                  <a:cs typeface="Quattrocento Sans"/>
                  <a:sym typeface="Quattrocento Sans"/>
                </a:rPr>
                <a:t>091F2C</a:t>
              </a:r>
              <a:endParaRPr b="0" i="0" sz="1800" u="none" cap="none" strike="noStrike">
                <a:solidFill>
                  <a:schemeClr val="lt1"/>
                </a:solidFill>
                <a:latin typeface="Arial"/>
                <a:ea typeface="Arial"/>
                <a:cs typeface="Arial"/>
                <a:sym typeface="Arial"/>
              </a:endParaRPr>
            </a:p>
          </p:txBody>
        </p:sp>
        <p:sp>
          <p:nvSpPr>
            <p:cNvPr id="716" name="Google Shape;716;p96"/>
            <p:cNvSpPr/>
            <p:nvPr/>
          </p:nvSpPr>
          <p:spPr>
            <a:xfrm>
              <a:off x="2977" y="1730"/>
              <a:ext cx="706" cy="136"/>
            </a:xfrm>
            <a:prstGeom prst="rect">
              <a:avLst/>
            </a:prstGeom>
            <a:solidFill>
              <a:srgbClr val="C73ECC"/>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717" name="Google Shape;717;p96"/>
            <p:cNvSpPr/>
            <p:nvPr/>
          </p:nvSpPr>
          <p:spPr>
            <a:xfrm>
              <a:off x="2985" y="1723"/>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1" i="0" lang="en-US" sz="1000" u="none" cap="none" strike="noStrike">
                  <a:solidFill>
                    <a:srgbClr val="FFFFFF"/>
                  </a:solidFill>
                  <a:latin typeface="Quattrocento Sans"/>
                  <a:ea typeface="Quattrocento Sans"/>
                  <a:cs typeface="Quattrocento Sans"/>
                  <a:sym typeface="Quattrocento Sans"/>
                </a:rPr>
                <a:t>A</a:t>
              </a:r>
              <a:endParaRPr b="0" i="0" sz="1800" u="none" cap="none" strike="noStrike">
                <a:solidFill>
                  <a:schemeClr val="lt1"/>
                </a:solidFill>
                <a:latin typeface="Arial"/>
                <a:ea typeface="Arial"/>
                <a:cs typeface="Arial"/>
                <a:sym typeface="Arial"/>
              </a:endParaRPr>
            </a:p>
          </p:txBody>
        </p:sp>
        <p:sp>
          <p:nvSpPr>
            <p:cNvPr id="718" name="Google Shape;718;p96"/>
            <p:cNvSpPr/>
            <p:nvPr/>
          </p:nvSpPr>
          <p:spPr>
            <a:xfrm>
              <a:off x="2985" y="1803"/>
              <a:ext cx="140"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C73ECC</a:t>
              </a:r>
              <a:endParaRPr b="0" i="0" sz="1800" u="none" cap="none" strike="noStrike">
                <a:solidFill>
                  <a:schemeClr val="lt1"/>
                </a:solidFill>
                <a:latin typeface="Arial"/>
                <a:ea typeface="Arial"/>
                <a:cs typeface="Arial"/>
                <a:sym typeface="Arial"/>
              </a:endParaRPr>
            </a:p>
          </p:txBody>
        </p:sp>
        <p:sp>
          <p:nvSpPr>
            <p:cNvPr id="719" name="Google Shape;719;p96"/>
            <p:cNvSpPr/>
            <p:nvPr/>
          </p:nvSpPr>
          <p:spPr>
            <a:xfrm>
              <a:off x="2977" y="1875"/>
              <a:ext cx="706" cy="135"/>
            </a:xfrm>
            <a:prstGeom prst="rect">
              <a:avLst/>
            </a:prstGeom>
            <a:solidFill>
              <a:srgbClr val="702573"/>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720" name="Google Shape;720;p96"/>
            <p:cNvSpPr/>
            <p:nvPr/>
          </p:nvSpPr>
          <p:spPr>
            <a:xfrm>
              <a:off x="2985" y="1869"/>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CD9BCF"/>
                </a:buClr>
                <a:buSzPts val="1000"/>
                <a:buFont typeface="Quattrocento Sans"/>
                <a:buNone/>
              </a:pPr>
              <a:r>
                <a:rPr b="1" i="0" lang="en-US" sz="1000" u="none" cap="none" strike="noStrike">
                  <a:solidFill>
                    <a:srgbClr val="CD9BCF"/>
                  </a:solidFill>
                  <a:latin typeface="Quattrocento Sans"/>
                  <a:ea typeface="Quattrocento Sans"/>
                  <a:cs typeface="Quattrocento Sans"/>
                  <a:sym typeface="Quattrocento Sans"/>
                </a:rPr>
                <a:t>A</a:t>
              </a:r>
              <a:endParaRPr b="0" i="0" sz="1800" u="none" cap="none" strike="noStrike">
                <a:solidFill>
                  <a:srgbClr val="CD9BCF"/>
                </a:solidFill>
                <a:latin typeface="Arial"/>
                <a:ea typeface="Arial"/>
                <a:cs typeface="Arial"/>
                <a:sym typeface="Arial"/>
              </a:endParaRPr>
            </a:p>
          </p:txBody>
        </p:sp>
        <p:sp>
          <p:nvSpPr>
            <p:cNvPr id="721" name="Google Shape;721;p96"/>
            <p:cNvSpPr/>
            <p:nvPr/>
          </p:nvSpPr>
          <p:spPr>
            <a:xfrm>
              <a:off x="3051" y="1869"/>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000"/>
                <a:buFont typeface="Quattrocento Sans"/>
                <a:buNone/>
              </a:pPr>
              <a:r>
                <a:rPr b="1" i="0" lang="en-US" sz="1000" u="none" cap="none" strike="noStrike">
                  <a:solidFill>
                    <a:srgbClr val="FFFFFF"/>
                  </a:solidFill>
                  <a:latin typeface="Quattrocento Sans"/>
                  <a:ea typeface="Quattrocento Sans"/>
                  <a:cs typeface="Quattrocento Sans"/>
                  <a:sym typeface="Quattrocento Sans"/>
                </a:rPr>
                <a:t>A</a:t>
              </a:r>
              <a:endParaRPr b="0" i="0" sz="1800" u="none" cap="none" strike="noStrike">
                <a:solidFill>
                  <a:schemeClr val="lt1"/>
                </a:solidFill>
                <a:latin typeface="Arial"/>
                <a:ea typeface="Arial"/>
                <a:cs typeface="Arial"/>
                <a:sym typeface="Arial"/>
              </a:endParaRPr>
            </a:p>
          </p:txBody>
        </p:sp>
        <p:sp>
          <p:nvSpPr>
            <p:cNvPr id="722" name="Google Shape;722;p96"/>
            <p:cNvSpPr/>
            <p:nvPr/>
          </p:nvSpPr>
          <p:spPr>
            <a:xfrm>
              <a:off x="2985" y="1946"/>
              <a:ext cx="133"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500"/>
                <a:buFont typeface="Quattrocento Sans"/>
                <a:buNone/>
              </a:pPr>
              <a:r>
                <a:rPr b="0" i="0" lang="en-US" sz="500" u="none" cap="none" strike="noStrike">
                  <a:solidFill>
                    <a:srgbClr val="FFFFFF"/>
                  </a:solidFill>
                  <a:latin typeface="Quattrocento Sans"/>
                  <a:ea typeface="Quattrocento Sans"/>
                  <a:cs typeface="Quattrocento Sans"/>
                  <a:sym typeface="Quattrocento Sans"/>
                </a:rPr>
                <a:t>702573</a:t>
              </a:r>
              <a:endParaRPr b="0" i="0" sz="1800" u="none" cap="none" strike="noStrike">
                <a:solidFill>
                  <a:schemeClr val="lt1"/>
                </a:solidFill>
                <a:latin typeface="Arial"/>
                <a:ea typeface="Arial"/>
                <a:cs typeface="Arial"/>
                <a:sym typeface="Arial"/>
              </a:endParaRPr>
            </a:p>
          </p:txBody>
        </p:sp>
        <p:sp>
          <p:nvSpPr>
            <p:cNvPr id="723" name="Google Shape;723;p96"/>
            <p:cNvSpPr/>
            <p:nvPr/>
          </p:nvSpPr>
          <p:spPr>
            <a:xfrm>
              <a:off x="2977" y="1586"/>
              <a:ext cx="706" cy="135"/>
            </a:xfrm>
            <a:prstGeom prst="rect">
              <a:avLst/>
            </a:prstGeom>
            <a:solidFill>
              <a:srgbClr val="CD9BCF"/>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724" name="Google Shape;724;p96"/>
            <p:cNvSpPr/>
            <p:nvPr/>
          </p:nvSpPr>
          <p:spPr>
            <a:xfrm>
              <a:off x="2985" y="1580"/>
              <a:ext cx="61" cy="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02573"/>
                </a:buClr>
                <a:buSzPts val="1000"/>
                <a:buFont typeface="Quattrocento Sans"/>
                <a:buNone/>
              </a:pPr>
              <a:r>
                <a:rPr b="1" i="0" lang="en-US" sz="1000" u="none" cap="none" strike="noStrike">
                  <a:solidFill>
                    <a:srgbClr val="702573"/>
                  </a:solidFill>
                  <a:latin typeface="Quattrocento Sans"/>
                  <a:ea typeface="Quattrocento Sans"/>
                  <a:cs typeface="Quattrocento Sans"/>
                  <a:sym typeface="Quattrocento Sans"/>
                </a:rPr>
                <a:t>A</a:t>
              </a:r>
              <a:endParaRPr b="0" i="0" sz="1800" u="none" cap="none" strike="noStrike">
                <a:solidFill>
                  <a:srgbClr val="702573"/>
                </a:solidFill>
                <a:latin typeface="Arial"/>
                <a:ea typeface="Arial"/>
                <a:cs typeface="Arial"/>
                <a:sym typeface="Arial"/>
              </a:endParaRPr>
            </a:p>
          </p:txBody>
        </p:sp>
        <p:sp>
          <p:nvSpPr>
            <p:cNvPr id="725" name="Google Shape;725;p96"/>
            <p:cNvSpPr/>
            <p:nvPr/>
          </p:nvSpPr>
          <p:spPr>
            <a:xfrm>
              <a:off x="3051" y="1580"/>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lt1"/>
                </a:solidFill>
                <a:latin typeface="Arial"/>
                <a:ea typeface="Arial"/>
                <a:cs typeface="Arial"/>
                <a:sym typeface="Arial"/>
              </a:endParaRPr>
            </a:p>
          </p:txBody>
        </p:sp>
        <p:sp>
          <p:nvSpPr>
            <p:cNvPr id="726" name="Google Shape;726;p96"/>
            <p:cNvSpPr/>
            <p:nvPr/>
          </p:nvSpPr>
          <p:spPr>
            <a:xfrm>
              <a:off x="2985" y="1658"/>
              <a:ext cx="144"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CD9BCF</a:t>
              </a:r>
              <a:endParaRPr b="0" i="0" sz="1800" u="none" cap="none" strike="noStrike">
                <a:solidFill>
                  <a:schemeClr val="lt1"/>
                </a:solidFill>
                <a:latin typeface="Arial"/>
                <a:ea typeface="Arial"/>
                <a:cs typeface="Arial"/>
                <a:sym typeface="Arial"/>
              </a:endParaRPr>
            </a:p>
          </p:txBody>
        </p:sp>
        <p:sp>
          <p:nvSpPr>
            <p:cNvPr id="727" name="Google Shape;727;p96"/>
            <p:cNvSpPr/>
            <p:nvPr/>
          </p:nvSpPr>
          <p:spPr>
            <a:xfrm>
              <a:off x="2976" y="2023"/>
              <a:ext cx="1428" cy="136"/>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728" name="Google Shape;728;p96"/>
            <p:cNvSpPr/>
            <p:nvPr/>
          </p:nvSpPr>
          <p:spPr>
            <a:xfrm>
              <a:off x="2977" y="2024"/>
              <a:ext cx="1427" cy="136"/>
            </a:xfrm>
            <a:prstGeom prst="rect">
              <a:avLst/>
            </a:prstGeom>
            <a:no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729" name="Google Shape;729;p96"/>
            <p:cNvSpPr/>
            <p:nvPr/>
          </p:nvSpPr>
          <p:spPr>
            <a:xfrm>
              <a:off x="2985" y="2028"/>
              <a:ext cx="133"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500"/>
                <a:buFont typeface="Quattrocento Sans"/>
                <a:buNone/>
              </a:pPr>
              <a:r>
                <a:rPr b="0" i="0" lang="en-US" sz="500" u="none" cap="none" strike="noStrike">
                  <a:solidFill>
                    <a:schemeClr val="dk1"/>
                  </a:solidFill>
                  <a:latin typeface="Quattrocento Sans"/>
                  <a:ea typeface="Quattrocento Sans"/>
                  <a:cs typeface="Quattrocento Sans"/>
                  <a:sym typeface="Quattrocento Sans"/>
                </a:rPr>
                <a:t>000000</a:t>
              </a:r>
              <a:endParaRPr b="0" i="0" sz="1800" u="none" cap="none" strike="noStrike">
                <a:solidFill>
                  <a:schemeClr val="dk1"/>
                </a:solidFill>
                <a:latin typeface="Arial"/>
                <a:ea typeface="Arial"/>
                <a:cs typeface="Arial"/>
                <a:sym typeface="Arial"/>
              </a:endParaRPr>
            </a:p>
          </p:txBody>
        </p:sp>
        <p:sp>
          <p:nvSpPr>
            <p:cNvPr id="730" name="Google Shape;730;p96"/>
            <p:cNvSpPr/>
            <p:nvPr/>
          </p:nvSpPr>
          <p:spPr>
            <a:xfrm>
              <a:off x="1532" y="1439"/>
              <a:ext cx="1430" cy="136"/>
            </a:xfrm>
            <a:prstGeom prst="rect">
              <a:avLst/>
            </a:prstGeom>
            <a:solidFill>
              <a:srgbClr val="E8E6DF"/>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731" name="Google Shape;731;p96"/>
            <p:cNvSpPr/>
            <p:nvPr/>
          </p:nvSpPr>
          <p:spPr>
            <a:xfrm>
              <a:off x="1532" y="1439"/>
              <a:ext cx="1429" cy="136"/>
            </a:xfrm>
            <a:prstGeom prst="rect">
              <a:avLst/>
            </a:prstGeom>
            <a:no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Quattrocento Sans"/>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732" name="Google Shape;732;p96"/>
            <p:cNvSpPr/>
            <p:nvPr/>
          </p:nvSpPr>
          <p:spPr>
            <a:xfrm>
              <a:off x="1541" y="1435"/>
              <a:ext cx="388" cy="7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A1A1A"/>
                </a:buClr>
                <a:buSzPts val="800"/>
                <a:buFont typeface="Quattrocento Sans"/>
                <a:buNone/>
              </a:pPr>
              <a:r>
                <a:rPr b="1" i="0" lang="en-US" sz="800" u="none" cap="none" strike="noStrike">
                  <a:solidFill>
                    <a:srgbClr val="1A1A1A"/>
                  </a:solidFill>
                  <a:latin typeface="Quattrocento Sans"/>
                  <a:ea typeface="Quattrocento Sans"/>
                  <a:cs typeface="Quattrocento Sans"/>
                  <a:sym typeface="Quattrocento Sans"/>
                </a:rPr>
                <a:t>Neutral Gray</a:t>
              </a:r>
              <a:endParaRPr b="0" i="0" sz="1800" u="none" cap="none" strike="noStrike">
                <a:solidFill>
                  <a:schemeClr val="lt1"/>
                </a:solidFill>
                <a:latin typeface="Arial"/>
                <a:ea typeface="Arial"/>
                <a:cs typeface="Arial"/>
                <a:sym typeface="Arial"/>
              </a:endParaRPr>
            </a:p>
          </p:txBody>
        </p:sp>
        <p:sp>
          <p:nvSpPr>
            <p:cNvPr id="733" name="Google Shape;733;p96"/>
            <p:cNvSpPr/>
            <p:nvPr/>
          </p:nvSpPr>
          <p:spPr>
            <a:xfrm>
              <a:off x="1541" y="1502"/>
              <a:ext cx="133" cy="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Quattrocento Sans"/>
                <a:buNone/>
              </a:pPr>
              <a:r>
                <a:rPr b="0" i="0" lang="en-US" sz="500" u="none" cap="none" strike="noStrike">
                  <a:solidFill>
                    <a:srgbClr val="000000"/>
                  </a:solidFill>
                  <a:latin typeface="Quattrocento Sans"/>
                  <a:ea typeface="Quattrocento Sans"/>
                  <a:cs typeface="Quattrocento Sans"/>
                  <a:sym typeface="Quattrocento Sans"/>
                </a:rPr>
                <a:t>E8E6DF</a:t>
              </a:r>
              <a:endParaRPr b="0" i="0" sz="1800" u="none" cap="none" strike="noStrike">
                <a:solidFill>
                  <a:schemeClr val="lt1"/>
                </a:solidFill>
                <a:latin typeface="Arial"/>
                <a:ea typeface="Arial"/>
                <a:cs typeface="Arial"/>
                <a:sym typeface="Arial"/>
              </a:endParaRPr>
            </a:p>
          </p:txBody>
        </p:sp>
        <p:sp>
          <p:nvSpPr>
            <p:cNvPr id="734" name="Google Shape;734;p96"/>
            <p:cNvSpPr/>
            <p:nvPr/>
          </p:nvSpPr>
          <p:spPr>
            <a:xfrm>
              <a:off x="2329" y="1724"/>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lt1"/>
                </a:solidFill>
                <a:latin typeface="Arial"/>
                <a:ea typeface="Arial"/>
                <a:cs typeface="Arial"/>
                <a:sym typeface="Arial"/>
              </a:endParaRPr>
            </a:p>
          </p:txBody>
        </p:sp>
        <p:sp>
          <p:nvSpPr>
            <p:cNvPr id="735" name="Google Shape;735;p96"/>
            <p:cNvSpPr/>
            <p:nvPr/>
          </p:nvSpPr>
          <p:spPr>
            <a:xfrm>
              <a:off x="3051" y="1723"/>
              <a:ext cx="111" cy="12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Quattrocento Sans"/>
                <a:buNone/>
              </a:pPr>
              <a:r>
                <a:rPr b="1" i="0" lang="en-US" sz="1000" u="none" cap="none" strike="noStrike">
                  <a:solidFill>
                    <a:srgbClr val="000000"/>
                  </a:solidFill>
                  <a:latin typeface="Quattrocento Sans"/>
                  <a:ea typeface="Quattrocento Sans"/>
                  <a:cs typeface="Quattrocento Sans"/>
                  <a:sym typeface="Quattrocento Sans"/>
                </a:rPr>
                <a:t>A</a:t>
              </a:r>
              <a:endParaRPr b="0" i="0" sz="1800" u="none" cap="none" strike="noStrike">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738" r:id="rId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68">
          <p15:clr>
            <a:srgbClr val="C35EA4"/>
          </p15:clr>
        </p15:guide>
        <p15:guide id="2" pos="7320">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53.png"/><Relationship Id="rId5"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52.png"/><Relationship Id="rId4" Type="http://schemas.openxmlformats.org/officeDocument/2006/relationships/image" Target="../media/image38.png"/><Relationship Id="rId5" Type="http://schemas.openxmlformats.org/officeDocument/2006/relationships/image" Target="../media/image48.png"/><Relationship Id="rId6"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 Id="rId3" Type="http://schemas.openxmlformats.org/officeDocument/2006/relationships/hyperlink" Target="https://docs.microsoft.com/learn/modules/detect-objects-images-custom-vision/?WT.mc_id=academic-49102-chrhar" TargetMode="External"/><Relationship Id="rId4" Type="http://schemas.openxmlformats.org/officeDocument/2006/relationships/hyperlink" Target="https://docs.microsoft.com/learn/paths/tensorflow-fundamentals/?WT.mc_id=academic-49102-chrhar" TargetMode="External"/><Relationship Id="rId5" Type="http://schemas.openxmlformats.org/officeDocument/2006/relationships/hyperlink" Target="https://aka.ms/workshopomatic-feedback"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8.xml"/><Relationship Id="rId3" Type="http://schemas.openxmlformats.org/officeDocument/2006/relationships/hyperlink" Target="https://docs.microsoft.com/azure/developer/python/tutorial-deploy-app-service-on-linux-01?WT.mc_id=academic-56258-chrhar" TargetMode="External"/><Relationship Id="rId4" Type="http://schemas.openxmlformats.org/officeDocument/2006/relationships/hyperlink" Target="https://docs.microsoft.com/learn/modules/connecting-iot-devices-cognitive-services-azure-functions/?WT.mc_id=academic-56258-chrhar" TargetMode="External"/><Relationship Id="rId5" Type="http://schemas.openxmlformats.org/officeDocument/2006/relationships/hyperlink" Target="https://docs.microsoft.com/learn/paths/create-machine-learn-models/?WT.mc_id=academic-56258-chrhar" TargetMode="External"/><Relationship Id="rId6" Type="http://schemas.openxmlformats.org/officeDocument/2006/relationships/image" Target="../media/image54.png"/><Relationship Id="rId7" Type="http://schemas.openxmlformats.org/officeDocument/2006/relationships/hyperlink" Target="https://bit.ly/azai"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19.xml"/><Relationship Id="rId3"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xml"/><Relationship Id="rId3" Type="http://schemas.openxmlformats.org/officeDocument/2006/relationships/image" Target="../media/image45.jpg"/><Relationship Id="rId4" Type="http://schemas.openxmlformats.org/officeDocument/2006/relationships/image" Target="../media/image46.png"/><Relationship Id="rId5" Type="http://schemas.openxmlformats.org/officeDocument/2006/relationships/image" Target="../media/image4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 Id="rId3" Type="http://schemas.openxmlformats.org/officeDocument/2006/relationships/image" Target="../media/image5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35.png"/><Relationship Id="rId7"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4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2" name="Shape 742"/>
        <p:cNvGrpSpPr/>
        <p:nvPr/>
      </p:nvGrpSpPr>
      <p:grpSpPr>
        <a:xfrm>
          <a:off x="0" y="0"/>
          <a:ext cx="0" cy="0"/>
          <a:chOff x="0" y="0"/>
          <a:chExt cx="0" cy="0"/>
        </a:xfrm>
      </p:grpSpPr>
      <p:sp>
        <p:nvSpPr>
          <p:cNvPr id="743" name="Google Shape;743;p9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4" name="Google Shape;744;p98"/>
          <p:cNvSpPr/>
          <p:nvPr/>
        </p:nvSpPr>
        <p:spPr>
          <a:xfrm flipH="1">
            <a:off x="8576720" y="3335867"/>
            <a:ext cx="3291840" cy="3200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5" name="Google Shape;745;p98"/>
          <p:cNvSpPr/>
          <p:nvPr/>
        </p:nvSpPr>
        <p:spPr>
          <a:xfrm>
            <a:off x="641774" y="623275"/>
            <a:ext cx="10905053" cy="5607882"/>
          </a:xfrm>
          <a:prstGeom prst="rect">
            <a:avLst/>
          </a:prstGeom>
          <a:noFill/>
          <a:ln cap="flat" cmpd="sng" w="1905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6" name="Google Shape;746;p98"/>
          <p:cNvSpPr txBox="1"/>
          <p:nvPr>
            <p:ph type="ctrTitle"/>
          </p:nvPr>
        </p:nvSpPr>
        <p:spPr>
          <a:xfrm>
            <a:off x="1285241" y="1008993"/>
            <a:ext cx="9231410" cy="354204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8900"/>
              <a:buFont typeface="Calibri"/>
              <a:buNone/>
            </a:pPr>
            <a:r>
              <a:rPr lang="en-US" sz="8900"/>
              <a:t>Introduction to AI with Custom Vision</a:t>
            </a:r>
            <a:endParaRPr sz="8900"/>
          </a:p>
        </p:txBody>
      </p:sp>
      <p:sp>
        <p:nvSpPr>
          <p:cNvPr id="747" name="Google Shape;747;p98"/>
          <p:cNvSpPr txBox="1"/>
          <p:nvPr>
            <p:ph idx="1" type="subTitle"/>
          </p:nvPr>
        </p:nvSpPr>
        <p:spPr>
          <a:xfrm>
            <a:off x="1285241" y="4582814"/>
            <a:ext cx="7132335" cy="131265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Presented by: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07"/>
          <p:cNvSpPr txBox="1"/>
          <p:nvPr/>
        </p:nvSpPr>
        <p:spPr>
          <a:xfrm>
            <a:off x="3375014" y="196381"/>
            <a:ext cx="4327451" cy="995519"/>
          </a:xfrm>
          <a:prstGeom prst="rect">
            <a:avLst/>
          </a:prstGeom>
          <a:noFill/>
          <a:ln>
            <a:noFill/>
          </a:ln>
        </p:spPr>
        <p:txBody>
          <a:bodyPr anchorCtr="0" anchor="t" bIns="143325" lIns="179175" spcFirstLastPara="1" rIns="179175" wrap="square" tIns="143325">
            <a:spAutoFit/>
          </a:bodyPr>
          <a:lstStyle/>
          <a:p>
            <a:pPr indent="0" lvl="0" marL="0" marR="0" rtl="0" algn="ctr">
              <a:lnSpc>
                <a:spcPct val="90000"/>
              </a:lnSpc>
              <a:spcBef>
                <a:spcPts val="0"/>
              </a:spcBef>
              <a:spcAft>
                <a:spcPts val="0"/>
              </a:spcAft>
              <a:buNone/>
            </a:pPr>
            <a:r>
              <a:rPr lang="en-US" sz="2745">
                <a:solidFill>
                  <a:schemeClr val="dk1"/>
                </a:solidFill>
                <a:latin typeface="Quattrocento Sans"/>
                <a:ea typeface="Quattrocento Sans"/>
                <a:cs typeface="Quattrocento Sans"/>
                <a:sym typeface="Quattrocento Sans"/>
              </a:rPr>
              <a:t>Which category?</a:t>
            </a:r>
            <a:endParaRPr/>
          </a:p>
          <a:p>
            <a:pPr indent="0" lvl="0" marL="0" marR="0" rtl="0" algn="ctr">
              <a:lnSpc>
                <a:spcPct val="90000"/>
              </a:lnSpc>
              <a:spcBef>
                <a:spcPts val="0"/>
              </a:spcBef>
              <a:spcAft>
                <a:spcPts val="0"/>
              </a:spcAft>
              <a:buNone/>
            </a:pPr>
            <a:r>
              <a:rPr i="1" lang="en-US" sz="2353">
                <a:solidFill>
                  <a:srgbClr val="7030A0"/>
                </a:solidFill>
                <a:latin typeface="Quattrocento Sans"/>
                <a:ea typeface="Quattrocento Sans"/>
                <a:cs typeface="Quattrocento Sans"/>
                <a:sym typeface="Quattrocento Sans"/>
              </a:rPr>
              <a:t>(Classification)</a:t>
            </a:r>
            <a:endParaRPr i="1" sz="2745">
              <a:solidFill>
                <a:srgbClr val="7030A0"/>
              </a:solidFill>
              <a:latin typeface="Quattrocento Sans"/>
              <a:ea typeface="Quattrocento Sans"/>
              <a:cs typeface="Quattrocento Sans"/>
              <a:sym typeface="Quattrocento Sans"/>
            </a:endParaRPr>
          </a:p>
        </p:txBody>
      </p:sp>
      <p:pic>
        <p:nvPicPr>
          <p:cNvPr id="1039" name="Google Shape;1039;p107"/>
          <p:cNvPicPr preferRelativeResize="0"/>
          <p:nvPr/>
        </p:nvPicPr>
        <p:blipFill rotWithShape="1">
          <a:blip r:embed="rId3">
            <a:alphaModFix/>
          </a:blip>
          <a:srcRect b="0" l="0" r="0" t="0"/>
          <a:stretch/>
        </p:blipFill>
        <p:spPr>
          <a:xfrm>
            <a:off x="3350213" y="1857203"/>
            <a:ext cx="4640633" cy="3836870"/>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0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08"/>
          <p:cNvSpPr txBox="1"/>
          <p:nvPr>
            <p:ph type="title"/>
          </p:nvPr>
        </p:nvSpPr>
        <p:spPr>
          <a:xfrm>
            <a:off x="358570" y="358621"/>
            <a:ext cx="11474238" cy="896552"/>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0078D7"/>
              </a:buClr>
              <a:buSzPts val="4700"/>
              <a:buFont typeface="Quattrocento Sans"/>
              <a:buNone/>
            </a:pPr>
            <a:r>
              <a:rPr lang="en-US"/>
              <a:t>Introducing Custom Vision</a:t>
            </a:r>
            <a:endParaRPr/>
          </a:p>
        </p:txBody>
      </p:sp>
      <p:pic>
        <p:nvPicPr>
          <p:cNvPr id="1046" name="Google Shape;1046;p108"/>
          <p:cNvPicPr preferRelativeResize="0"/>
          <p:nvPr/>
        </p:nvPicPr>
        <p:blipFill rotWithShape="1">
          <a:blip r:embed="rId3">
            <a:alphaModFix/>
          </a:blip>
          <a:srcRect b="0" l="0" r="0" t="0"/>
          <a:stretch/>
        </p:blipFill>
        <p:spPr>
          <a:xfrm>
            <a:off x="1690284" y="1455290"/>
            <a:ext cx="8810810" cy="5044089"/>
          </a:xfrm>
          <a:prstGeom prst="rect">
            <a:avLst/>
          </a:prstGeom>
          <a:noFill/>
          <a:ln>
            <a:no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09"/>
          <p:cNvSpPr txBox="1"/>
          <p:nvPr>
            <p:ph type="title"/>
          </p:nvPr>
        </p:nvSpPr>
        <p:spPr>
          <a:xfrm>
            <a:off x="358570" y="358621"/>
            <a:ext cx="11474238" cy="896552"/>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4800"/>
              <a:buFont typeface="Quattrocento Sans"/>
              <a:buNone/>
            </a:pPr>
            <a:r>
              <a:rPr lang="en-US" sz="4800">
                <a:solidFill>
                  <a:schemeClr val="dk1"/>
                </a:solidFill>
                <a:latin typeface="Quattrocento Sans"/>
                <a:ea typeface="Quattrocento Sans"/>
                <a:cs typeface="Quattrocento Sans"/>
                <a:sym typeface="Quattrocento Sans"/>
              </a:rPr>
              <a:t>Your own custom vision model, in 3 steps</a:t>
            </a:r>
            <a:endParaRPr/>
          </a:p>
        </p:txBody>
      </p:sp>
      <p:pic>
        <p:nvPicPr>
          <p:cNvPr id="1053" name="Google Shape;1053;p109"/>
          <p:cNvPicPr preferRelativeResize="0"/>
          <p:nvPr/>
        </p:nvPicPr>
        <p:blipFill rotWithShape="1">
          <a:blip r:embed="rId3">
            <a:alphaModFix/>
          </a:blip>
          <a:srcRect b="0" l="0" r="0" t="0"/>
          <a:stretch/>
        </p:blipFill>
        <p:spPr>
          <a:xfrm>
            <a:off x="8251759" y="4120115"/>
            <a:ext cx="3067478" cy="1257475"/>
          </a:xfrm>
          <a:prstGeom prst="rect">
            <a:avLst/>
          </a:prstGeom>
          <a:noFill/>
          <a:ln>
            <a:noFill/>
          </a:ln>
        </p:spPr>
      </p:pic>
      <p:pic>
        <p:nvPicPr>
          <p:cNvPr id="1054" name="Google Shape;1054;p109"/>
          <p:cNvPicPr preferRelativeResize="0"/>
          <p:nvPr/>
        </p:nvPicPr>
        <p:blipFill rotWithShape="1">
          <a:blip r:embed="rId4">
            <a:alphaModFix/>
          </a:blip>
          <a:srcRect b="0" l="0" r="0" t="0"/>
          <a:stretch/>
        </p:blipFill>
        <p:spPr>
          <a:xfrm>
            <a:off x="4956863" y="2975781"/>
            <a:ext cx="2086266" cy="1590897"/>
          </a:xfrm>
          <a:prstGeom prst="rect">
            <a:avLst/>
          </a:prstGeom>
          <a:noFill/>
          <a:ln>
            <a:noFill/>
          </a:ln>
        </p:spPr>
      </p:pic>
      <p:pic>
        <p:nvPicPr>
          <p:cNvPr id="1055" name="Google Shape;1055;p109"/>
          <p:cNvPicPr preferRelativeResize="0"/>
          <p:nvPr/>
        </p:nvPicPr>
        <p:blipFill rotWithShape="1">
          <a:blip r:embed="rId5">
            <a:alphaModFix/>
          </a:blip>
          <a:srcRect b="0" l="0" r="0" t="0"/>
          <a:stretch/>
        </p:blipFill>
        <p:spPr>
          <a:xfrm>
            <a:off x="1361861" y="1358343"/>
            <a:ext cx="3067478" cy="1333686"/>
          </a:xfrm>
          <a:prstGeom prst="rect">
            <a:avLst/>
          </a:prstGeom>
          <a:noFill/>
          <a:ln>
            <a:noFill/>
          </a:ln>
        </p:spPr>
      </p:pic>
      <p:sp>
        <p:nvSpPr>
          <p:cNvPr id="1056" name="Google Shape;1056;p109"/>
          <p:cNvSpPr txBox="1"/>
          <p:nvPr/>
        </p:nvSpPr>
        <p:spPr>
          <a:xfrm>
            <a:off x="1852467" y="2800515"/>
            <a:ext cx="2086266" cy="5909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800">
                <a:solidFill>
                  <a:srgbClr val="7030A0"/>
                </a:solidFill>
                <a:latin typeface="Quattrocento Sans"/>
                <a:ea typeface="Quattrocento Sans"/>
                <a:cs typeface="Quattrocento Sans"/>
                <a:sym typeface="Quattrocento Sans"/>
              </a:rPr>
              <a:t>Upload and label your images</a:t>
            </a:r>
            <a:endParaRPr sz="2000">
              <a:solidFill>
                <a:srgbClr val="7030A0"/>
              </a:solidFill>
              <a:latin typeface="Quattrocento Sans"/>
              <a:ea typeface="Quattrocento Sans"/>
              <a:cs typeface="Quattrocento Sans"/>
              <a:sym typeface="Quattrocento Sans"/>
            </a:endParaRPr>
          </a:p>
        </p:txBody>
      </p:sp>
      <p:sp>
        <p:nvSpPr>
          <p:cNvPr id="1057" name="Google Shape;1057;p109"/>
          <p:cNvSpPr txBox="1"/>
          <p:nvPr/>
        </p:nvSpPr>
        <p:spPr>
          <a:xfrm>
            <a:off x="8575457" y="5531633"/>
            <a:ext cx="2420081" cy="3416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800">
                <a:solidFill>
                  <a:srgbClr val="7030A0"/>
                </a:solidFill>
                <a:latin typeface="Quattrocento Sans"/>
                <a:ea typeface="Quattrocento Sans"/>
                <a:cs typeface="Quattrocento Sans"/>
                <a:sym typeface="Quattrocento Sans"/>
              </a:rPr>
              <a:t>Evaluate the results</a:t>
            </a:r>
            <a:endParaRPr sz="2000">
              <a:solidFill>
                <a:srgbClr val="7030A0"/>
              </a:solidFill>
              <a:latin typeface="Quattrocento Sans"/>
              <a:ea typeface="Quattrocento Sans"/>
              <a:cs typeface="Quattrocento Sans"/>
              <a:sym typeface="Quattrocento Sans"/>
            </a:endParaRPr>
          </a:p>
        </p:txBody>
      </p:sp>
      <p:sp>
        <p:nvSpPr>
          <p:cNvPr id="1058" name="Google Shape;1058;p109"/>
          <p:cNvSpPr txBox="1"/>
          <p:nvPr/>
        </p:nvSpPr>
        <p:spPr>
          <a:xfrm>
            <a:off x="4956863" y="4471706"/>
            <a:ext cx="2133856" cy="3416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800">
                <a:solidFill>
                  <a:srgbClr val="7030A0"/>
                </a:solidFill>
                <a:latin typeface="Quattrocento Sans"/>
                <a:ea typeface="Quattrocento Sans"/>
                <a:cs typeface="Quattrocento Sans"/>
                <a:sym typeface="Quattrocento Sans"/>
              </a:rPr>
              <a:t>Train the model</a:t>
            </a:r>
            <a:endParaRPr sz="2000">
              <a:solidFill>
                <a:srgbClr val="7030A0"/>
              </a:solidFill>
              <a:latin typeface="Quattrocento Sans"/>
              <a:ea typeface="Quattrocento Sans"/>
              <a:cs typeface="Quattrocento Sans"/>
              <a:sym typeface="Quattrocento Sans"/>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500"/>
                                        <p:tgtEl>
                                          <p:spTgt spid="1056"/>
                                        </p:tgtEl>
                                      </p:cBhvr>
                                    </p:animEffect>
                                  </p:childTnLst>
                                </p:cTn>
                              </p:par>
                              <p:par>
                                <p:cTn fill="hold" nodeType="with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500"/>
                                        <p:tgtEl>
                                          <p:spTgt spid="10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
                                        </p:tgtEl>
                                        <p:attrNameLst>
                                          <p:attrName>style.visibility</p:attrName>
                                        </p:attrNameLst>
                                      </p:cBhvr>
                                      <p:to>
                                        <p:strVal val="visible"/>
                                      </p:to>
                                    </p:set>
                                    <p:animEffect filter="fade" transition="in">
                                      <p:cBhvr>
                                        <p:cTn dur="500"/>
                                        <p:tgtEl>
                                          <p:spTgt spid="1054"/>
                                        </p:tgtEl>
                                      </p:cBhvr>
                                    </p:animEffect>
                                  </p:childTnLst>
                                </p:cTn>
                              </p:par>
                              <p:par>
                                <p:cTn fill="hold" nodeType="withEffect" presetClass="entr" presetID="10" presetSubtype="0">
                                  <p:stCondLst>
                                    <p:cond delay="0"/>
                                  </p:stCondLst>
                                  <p:childTnLst>
                                    <p:set>
                                      <p:cBhvr>
                                        <p:cTn dur="1" fill="hold">
                                          <p:stCondLst>
                                            <p:cond delay="0"/>
                                          </p:stCondLst>
                                        </p:cTn>
                                        <p:tgtEl>
                                          <p:spTgt spid="1058"/>
                                        </p:tgtEl>
                                        <p:attrNameLst>
                                          <p:attrName>style.visibility</p:attrName>
                                        </p:attrNameLst>
                                      </p:cBhvr>
                                      <p:to>
                                        <p:strVal val="visible"/>
                                      </p:to>
                                    </p:set>
                                    <p:animEffect filter="fade" transition="in">
                                      <p:cBhvr>
                                        <p:cTn dur="500"/>
                                        <p:tgtEl>
                                          <p:spTgt spid="10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500"/>
                                        <p:tgtEl>
                                          <p:spTgt spid="1053"/>
                                        </p:tgtEl>
                                      </p:cBhvr>
                                    </p:animEffect>
                                  </p:childTnLst>
                                </p:cTn>
                              </p:par>
                              <p:par>
                                <p:cTn fill="hold" nodeType="withEffect" presetClass="entr" presetID="10" presetSubtype="0">
                                  <p:stCondLst>
                                    <p:cond delay="0"/>
                                  </p:stCondLst>
                                  <p:childTnLst>
                                    <p:set>
                                      <p:cBhvr>
                                        <p:cTn dur="1" fill="hold">
                                          <p:stCondLst>
                                            <p:cond delay="0"/>
                                          </p:stCondLst>
                                        </p:cTn>
                                        <p:tgtEl>
                                          <p:spTgt spid="1057"/>
                                        </p:tgtEl>
                                        <p:attrNameLst>
                                          <p:attrName>style.visibility</p:attrName>
                                        </p:attrNameLst>
                                      </p:cBhvr>
                                      <p:to>
                                        <p:strVal val="visible"/>
                                      </p:to>
                                    </p:set>
                                    <p:animEffect filter="fade" transition="in">
                                      <p:cBhvr>
                                        <p:cTn dur="500"/>
                                        <p:tgtEl>
                                          <p:spTgt spid="10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10"/>
          <p:cNvSpPr txBox="1"/>
          <p:nvPr>
            <p:ph type="title"/>
          </p:nvPr>
        </p:nvSpPr>
        <p:spPr>
          <a:xfrm>
            <a:off x="269240" y="1186356"/>
            <a:ext cx="11235188" cy="2012859"/>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lt1"/>
              </a:buClr>
              <a:buSzPts val="6600"/>
              <a:buFont typeface="Quattrocento Sans"/>
              <a:buNone/>
            </a:pPr>
            <a:r>
              <a:rPr lang="en-US" sz="6600"/>
              <a:t>Exercise -</a:t>
            </a:r>
            <a:br>
              <a:rPr lang="en-US" sz="6600"/>
            </a:br>
            <a:r>
              <a:rPr lang="en-US" sz="6600"/>
              <a:t>Creating a Custom Vision Model</a:t>
            </a:r>
            <a:endParaRPr/>
          </a:p>
        </p:txBody>
      </p:sp>
      <p:sp>
        <p:nvSpPr>
          <p:cNvPr id="1065" name="Google Shape;1065;p110"/>
          <p:cNvSpPr txBox="1"/>
          <p:nvPr>
            <p:ph idx="1" type="body"/>
          </p:nvPr>
        </p:nvSpPr>
        <p:spPr>
          <a:xfrm>
            <a:off x="269240" y="3877276"/>
            <a:ext cx="9860674" cy="778565"/>
          </a:xfrm>
          <a:prstGeom prst="rect">
            <a:avLst/>
          </a:prstGeom>
          <a:noFill/>
          <a:ln>
            <a:noFill/>
          </a:ln>
        </p:spPr>
        <p:txBody>
          <a:bodyPr anchorCtr="0" anchor="t" bIns="146300" lIns="182875" spcFirstLastPara="1" rIns="182875" wrap="square" tIns="146300">
            <a:spAutoFit/>
          </a:bodyPr>
          <a:lstStyle/>
          <a:p>
            <a:pPr indent="0" lvl="0" marL="0" rtl="0" algn="l">
              <a:lnSpc>
                <a:spcPct val="90000"/>
              </a:lnSpc>
              <a:spcBef>
                <a:spcPts val="0"/>
              </a:spcBef>
              <a:spcAft>
                <a:spcPts val="0"/>
              </a:spcAft>
              <a:buClr>
                <a:schemeClr val="lt1"/>
              </a:buClr>
              <a:buSzPts val="3176"/>
              <a:buNone/>
            </a:pPr>
            <a:r>
              <a:t/>
            </a:r>
            <a:endParaRPr/>
          </a:p>
        </p:txBody>
      </p:sp>
    </p:spTree>
  </p:cSld>
  <p:clrMapOvr>
    <a:masterClrMapping/>
  </p:clrMapOvr>
  <mc:AlternateContent>
    <mc:Choice Requires="p14">
      <p:transition spd="slow" p14:dur="34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11"/>
          <p:cNvSpPr txBox="1"/>
          <p:nvPr>
            <p:ph type="title"/>
          </p:nvPr>
        </p:nvSpPr>
        <p:spPr>
          <a:xfrm>
            <a:off x="358570" y="358621"/>
            <a:ext cx="11474238" cy="806897"/>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0072C6"/>
              </a:buClr>
              <a:buSzPts val="4700"/>
              <a:buFont typeface="Quattrocento Sans"/>
              <a:buNone/>
            </a:pPr>
            <a:r>
              <a:rPr lang="en-US"/>
              <a:t>Probability and AI</a:t>
            </a:r>
            <a:endParaRPr/>
          </a:p>
        </p:txBody>
      </p:sp>
      <p:sp>
        <p:nvSpPr>
          <p:cNvPr id="1072" name="Google Shape;1072;p111"/>
          <p:cNvSpPr txBox="1"/>
          <p:nvPr>
            <p:ph idx="1" type="body"/>
          </p:nvPr>
        </p:nvSpPr>
        <p:spPr>
          <a:xfrm>
            <a:off x="358570" y="1165517"/>
            <a:ext cx="11474238" cy="806897"/>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430"/>
              <a:buNone/>
            </a:pPr>
            <a:r>
              <a:rPr lang="en-US"/>
              <a:t>No model is perfect. The probability indicates how correct the model believes its answer is.</a:t>
            </a:r>
            <a:endParaRPr/>
          </a:p>
        </p:txBody>
      </p:sp>
      <p:sp>
        <p:nvSpPr>
          <p:cNvPr id="1073" name="Google Shape;1073;p111"/>
          <p:cNvSpPr txBox="1"/>
          <p:nvPr/>
        </p:nvSpPr>
        <p:spPr>
          <a:xfrm>
            <a:off x="358570" y="4773637"/>
            <a:ext cx="3675342" cy="1523922"/>
          </a:xfrm>
          <a:prstGeom prst="rect">
            <a:avLst/>
          </a:prstGeom>
          <a:noFill/>
          <a:ln>
            <a:noFill/>
          </a:ln>
        </p:spPr>
        <p:txBody>
          <a:bodyPr anchorCtr="0" anchor="t" bIns="89625" lIns="89625" spcFirstLastPara="1" rIns="89625" wrap="square" tIns="89625">
            <a:noAutofit/>
          </a:bodyPr>
          <a:lstStyle/>
          <a:p>
            <a:pPr indent="0" lvl="0" marL="0" marR="0" rtl="0" algn="l">
              <a:spcBef>
                <a:spcPts val="0"/>
              </a:spcBef>
              <a:spcAft>
                <a:spcPts val="0"/>
              </a:spcAft>
              <a:buNone/>
            </a:pPr>
            <a:r>
              <a:rPr b="1" lang="en-US" sz="1568">
                <a:solidFill>
                  <a:srgbClr val="0072C6"/>
                </a:solidFill>
                <a:latin typeface="Quattrocento Sans"/>
                <a:ea typeface="Quattrocento Sans"/>
                <a:cs typeface="Quattrocento Sans"/>
                <a:sym typeface="Quattrocento Sans"/>
              </a:rPr>
              <a:t>All models represent a "closed universe“</a:t>
            </a:r>
            <a:endParaRPr/>
          </a:p>
          <a:p>
            <a:pPr indent="0" lvl="0" marL="0" marR="0" rtl="0" algn="l">
              <a:spcBef>
                <a:spcPts val="588"/>
              </a:spcBef>
              <a:spcAft>
                <a:spcPts val="0"/>
              </a:spcAft>
              <a:buNone/>
            </a:pPr>
            <a:r>
              <a:rPr lang="en-US" sz="1568">
                <a:solidFill>
                  <a:schemeClr val="dk1"/>
                </a:solidFill>
                <a:latin typeface="Quattrocento Sans"/>
                <a:ea typeface="Quattrocento Sans"/>
                <a:cs typeface="Quattrocento Sans"/>
                <a:sym typeface="Quattrocento Sans"/>
              </a:rPr>
              <a:t>Your model will always try to match the image to what it knows.</a:t>
            </a:r>
            <a:endParaRPr/>
          </a:p>
        </p:txBody>
      </p:sp>
      <p:sp>
        <p:nvSpPr>
          <p:cNvPr id="1074" name="Google Shape;1074;p111"/>
          <p:cNvSpPr txBox="1"/>
          <p:nvPr/>
        </p:nvSpPr>
        <p:spPr>
          <a:xfrm>
            <a:off x="4258018" y="4773637"/>
            <a:ext cx="3675342" cy="1523922"/>
          </a:xfrm>
          <a:prstGeom prst="rect">
            <a:avLst/>
          </a:prstGeom>
          <a:noFill/>
          <a:ln>
            <a:noFill/>
          </a:ln>
        </p:spPr>
        <p:txBody>
          <a:bodyPr anchorCtr="0" anchor="t" bIns="89625" lIns="89625" spcFirstLastPara="1" rIns="89625" wrap="square" tIns="89625">
            <a:noAutofit/>
          </a:bodyPr>
          <a:lstStyle/>
          <a:p>
            <a:pPr indent="0" lvl="0" marL="0" marR="0" rtl="0" algn="l">
              <a:spcBef>
                <a:spcPts val="0"/>
              </a:spcBef>
              <a:spcAft>
                <a:spcPts val="0"/>
              </a:spcAft>
              <a:buNone/>
            </a:pPr>
            <a:r>
              <a:rPr b="1" lang="en-US" sz="1568">
                <a:solidFill>
                  <a:srgbClr val="0072C6"/>
                </a:solidFill>
                <a:latin typeface="Quattrocento Sans"/>
                <a:ea typeface="Quattrocento Sans"/>
                <a:cs typeface="Quattrocento Sans"/>
                <a:sym typeface="Quattrocento Sans"/>
              </a:rPr>
              <a:t>There is always some level of uncertainty</a:t>
            </a:r>
            <a:endParaRPr b="1" sz="1568">
              <a:solidFill>
                <a:schemeClr val="dk2"/>
              </a:solidFill>
              <a:latin typeface="Quattrocento Sans"/>
              <a:ea typeface="Quattrocento Sans"/>
              <a:cs typeface="Quattrocento Sans"/>
              <a:sym typeface="Quattrocento Sans"/>
            </a:endParaRPr>
          </a:p>
          <a:p>
            <a:pPr indent="0" lvl="0" marL="0" marR="0" rtl="0" algn="l">
              <a:spcBef>
                <a:spcPts val="588"/>
              </a:spcBef>
              <a:spcAft>
                <a:spcPts val="0"/>
              </a:spcAft>
              <a:buNone/>
            </a:pPr>
            <a:r>
              <a:rPr lang="en-US" sz="1568">
                <a:solidFill>
                  <a:schemeClr val="dk1"/>
                </a:solidFill>
                <a:latin typeface="Quattrocento Sans"/>
                <a:ea typeface="Quattrocento Sans"/>
                <a:cs typeface="Quattrocento Sans"/>
                <a:sym typeface="Quattrocento Sans"/>
              </a:rPr>
              <a:t>All models will make mistakes and not be 100%. A probability score above 80% is commonly acceptable.</a:t>
            </a:r>
            <a:endParaRPr/>
          </a:p>
        </p:txBody>
      </p:sp>
      <p:sp>
        <p:nvSpPr>
          <p:cNvPr id="1075" name="Google Shape;1075;p111"/>
          <p:cNvSpPr txBox="1"/>
          <p:nvPr/>
        </p:nvSpPr>
        <p:spPr>
          <a:xfrm>
            <a:off x="8157466" y="4773637"/>
            <a:ext cx="3675342" cy="1523922"/>
          </a:xfrm>
          <a:prstGeom prst="rect">
            <a:avLst/>
          </a:prstGeom>
          <a:noFill/>
          <a:ln>
            <a:noFill/>
          </a:ln>
        </p:spPr>
        <p:txBody>
          <a:bodyPr anchorCtr="0" anchor="t" bIns="89625" lIns="89625" spcFirstLastPara="1" rIns="89625" wrap="square" tIns="89625">
            <a:noAutofit/>
          </a:bodyPr>
          <a:lstStyle/>
          <a:p>
            <a:pPr indent="0" lvl="0" marL="0" marR="0" rtl="0" algn="l">
              <a:spcBef>
                <a:spcPts val="0"/>
              </a:spcBef>
              <a:spcAft>
                <a:spcPts val="0"/>
              </a:spcAft>
              <a:buNone/>
            </a:pPr>
            <a:r>
              <a:rPr b="1" lang="en-US" sz="1568">
                <a:solidFill>
                  <a:srgbClr val="0072C6"/>
                </a:solidFill>
                <a:latin typeface="Quattrocento Sans"/>
                <a:ea typeface="Quattrocento Sans"/>
                <a:cs typeface="Quattrocento Sans"/>
                <a:sym typeface="Quattrocento Sans"/>
              </a:rPr>
              <a:t>Improving accuracy</a:t>
            </a:r>
            <a:endParaRPr/>
          </a:p>
          <a:p>
            <a:pPr indent="0" lvl="0" marL="0" marR="0" rtl="0" algn="l">
              <a:spcBef>
                <a:spcPts val="588"/>
              </a:spcBef>
              <a:spcAft>
                <a:spcPts val="0"/>
              </a:spcAft>
              <a:buNone/>
            </a:pPr>
            <a:r>
              <a:rPr lang="en-US" sz="1568">
                <a:solidFill>
                  <a:schemeClr val="dk1"/>
                </a:solidFill>
                <a:latin typeface="Quattrocento Sans"/>
                <a:ea typeface="Quattrocento Sans"/>
                <a:cs typeface="Quattrocento Sans"/>
                <a:sym typeface="Quattrocento Sans"/>
              </a:rPr>
              <a:t>The best way to improve the model is to increase the number and diversity of images used to train. This includes different angles, settings, and lighting.</a:t>
            </a:r>
            <a:endParaRPr/>
          </a:p>
        </p:txBody>
      </p:sp>
      <p:pic>
        <p:nvPicPr>
          <p:cNvPr id="1076" name="Google Shape;1076;p111"/>
          <p:cNvPicPr preferRelativeResize="0"/>
          <p:nvPr/>
        </p:nvPicPr>
        <p:blipFill rotWithShape="1">
          <a:blip r:embed="rId3">
            <a:alphaModFix/>
          </a:blip>
          <a:srcRect b="0" l="0" r="0" t="0"/>
          <a:stretch/>
        </p:blipFill>
        <p:spPr>
          <a:xfrm>
            <a:off x="806341" y="2308897"/>
            <a:ext cx="2240206" cy="2240206"/>
          </a:xfrm>
          <a:prstGeom prst="rect">
            <a:avLst/>
          </a:prstGeom>
          <a:noFill/>
          <a:ln>
            <a:noFill/>
          </a:ln>
        </p:spPr>
      </p:pic>
      <p:pic>
        <p:nvPicPr>
          <p:cNvPr id="1077" name="Google Shape;1077;p111"/>
          <p:cNvPicPr preferRelativeResize="0"/>
          <p:nvPr/>
        </p:nvPicPr>
        <p:blipFill rotWithShape="1">
          <a:blip r:embed="rId4">
            <a:alphaModFix/>
          </a:blip>
          <a:srcRect b="0" l="0" r="0" t="0"/>
          <a:stretch/>
        </p:blipFill>
        <p:spPr>
          <a:xfrm>
            <a:off x="4818686" y="2308898"/>
            <a:ext cx="2240205" cy="2240205"/>
          </a:xfrm>
          <a:prstGeom prst="rect">
            <a:avLst/>
          </a:prstGeom>
          <a:noFill/>
          <a:ln>
            <a:noFill/>
          </a:ln>
        </p:spPr>
      </p:pic>
      <p:pic>
        <p:nvPicPr>
          <p:cNvPr id="1078" name="Google Shape;1078;p111"/>
          <p:cNvPicPr preferRelativeResize="0"/>
          <p:nvPr/>
        </p:nvPicPr>
        <p:blipFill rotWithShape="1">
          <a:blip r:embed="rId5">
            <a:alphaModFix/>
          </a:blip>
          <a:srcRect b="0" l="0" r="0" t="0"/>
          <a:stretch/>
        </p:blipFill>
        <p:spPr>
          <a:xfrm>
            <a:off x="8792923" y="2226786"/>
            <a:ext cx="2404428" cy="2404428"/>
          </a:xfrm>
          <a:prstGeom prst="rect">
            <a:avLst/>
          </a:prstGeom>
          <a:noFill/>
          <a:ln>
            <a:noFill/>
          </a:ln>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12"/>
          <p:cNvSpPr txBox="1"/>
          <p:nvPr>
            <p:ph type="title"/>
          </p:nvPr>
        </p:nvSpPr>
        <p:spPr>
          <a:xfrm>
            <a:off x="358570" y="358621"/>
            <a:ext cx="11474238" cy="806897"/>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0072C6"/>
              </a:buClr>
              <a:buSzPts val="4700"/>
              <a:buFont typeface="Quattrocento Sans"/>
              <a:buNone/>
            </a:pPr>
            <a:r>
              <a:rPr lang="en-US"/>
              <a:t>Performing a prediction</a:t>
            </a:r>
            <a:endParaRPr/>
          </a:p>
        </p:txBody>
      </p:sp>
      <p:sp>
        <p:nvSpPr>
          <p:cNvPr id="1085" name="Google Shape;1085;p112"/>
          <p:cNvSpPr txBox="1"/>
          <p:nvPr>
            <p:ph idx="1" type="body"/>
          </p:nvPr>
        </p:nvSpPr>
        <p:spPr>
          <a:xfrm>
            <a:off x="358570" y="1165517"/>
            <a:ext cx="11474238" cy="806897"/>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430"/>
              <a:buNone/>
            </a:pPr>
            <a:r>
              <a:rPr lang="en-US"/>
              <a:t>After the model is trained, you can make predictions to determine which classification matches the image</a:t>
            </a:r>
            <a:endParaRPr/>
          </a:p>
        </p:txBody>
      </p:sp>
      <p:sp>
        <p:nvSpPr>
          <p:cNvPr id="1086" name="Google Shape;1086;p112"/>
          <p:cNvSpPr txBox="1"/>
          <p:nvPr/>
        </p:nvSpPr>
        <p:spPr>
          <a:xfrm>
            <a:off x="1613565" y="2420834"/>
            <a:ext cx="4213197" cy="986067"/>
          </a:xfrm>
          <a:prstGeom prst="rect">
            <a:avLst/>
          </a:prstGeom>
          <a:noFill/>
          <a:ln>
            <a:noFill/>
          </a:ln>
        </p:spPr>
        <p:txBody>
          <a:bodyPr anchorCtr="0" anchor="t" bIns="89625" lIns="89625" spcFirstLastPara="1" rIns="89625" wrap="square" tIns="89625">
            <a:noAutofit/>
          </a:bodyPr>
          <a:lstStyle/>
          <a:p>
            <a:pPr indent="0" lvl="0" marL="0" marR="0" rtl="0" algn="l">
              <a:spcBef>
                <a:spcPts val="0"/>
              </a:spcBef>
              <a:spcAft>
                <a:spcPts val="0"/>
              </a:spcAft>
              <a:buNone/>
            </a:pPr>
            <a:r>
              <a:rPr b="1" lang="en-US" sz="1568">
                <a:solidFill>
                  <a:srgbClr val="0072C6"/>
                </a:solidFill>
                <a:latin typeface="Quattrocento Sans"/>
                <a:ea typeface="Quattrocento Sans"/>
                <a:cs typeface="Quattrocento Sans"/>
                <a:sym typeface="Quattrocento Sans"/>
              </a:rPr>
              <a:t>Install the required packages</a:t>
            </a:r>
            <a:endParaRPr/>
          </a:p>
          <a:p>
            <a:pPr indent="0" lvl="0" marL="0" marR="0" rtl="0" algn="l">
              <a:spcBef>
                <a:spcPts val="588"/>
              </a:spcBef>
              <a:spcAft>
                <a:spcPts val="0"/>
              </a:spcAft>
              <a:buNone/>
            </a:pPr>
            <a:r>
              <a:rPr lang="en-US" sz="1568">
                <a:solidFill>
                  <a:schemeClr val="dk1"/>
                </a:solidFill>
                <a:latin typeface="Quattrocento Sans"/>
                <a:ea typeface="Quattrocento Sans"/>
                <a:cs typeface="Quattrocento Sans"/>
                <a:sym typeface="Quattrocento Sans"/>
              </a:rPr>
              <a:t>Azure Custom Vision has an SDK available in Python for making predictions.</a:t>
            </a:r>
            <a:endParaRPr/>
          </a:p>
        </p:txBody>
      </p:sp>
      <p:sp>
        <p:nvSpPr>
          <p:cNvPr id="1087" name="Google Shape;1087;p112"/>
          <p:cNvSpPr txBox="1"/>
          <p:nvPr/>
        </p:nvSpPr>
        <p:spPr>
          <a:xfrm>
            <a:off x="1613565" y="3765471"/>
            <a:ext cx="4213197" cy="986067"/>
          </a:xfrm>
          <a:prstGeom prst="rect">
            <a:avLst/>
          </a:prstGeom>
          <a:noFill/>
          <a:ln>
            <a:noFill/>
          </a:ln>
        </p:spPr>
        <p:txBody>
          <a:bodyPr anchorCtr="0" anchor="t" bIns="89625" lIns="89625" spcFirstLastPara="1" rIns="89625" wrap="square" tIns="89625">
            <a:noAutofit/>
          </a:bodyPr>
          <a:lstStyle/>
          <a:p>
            <a:pPr indent="0" lvl="0" marL="0" marR="0" rtl="0" algn="l">
              <a:spcBef>
                <a:spcPts val="0"/>
              </a:spcBef>
              <a:spcAft>
                <a:spcPts val="0"/>
              </a:spcAft>
              <a:buNone/>
            </a:pPr>
            <a:r>
              <a:rPr b="1" lang="en-US" sz="1568">
                <a:solidFill>
                  <a:srgbClr val="0072C6"/>
                </a:solidFill>
                <a:latin typeface="Quattrocento Sans"/>
                <a:ea typeface="Quattrocento Sans"/>
                <a:cs typeface="Quattrocento Sans"/>
                <a:sym typeface="Quattrocento Sans"/>
              </a:rPr>
              <a:t>Load the appropriate key values</a:t>
            </a:r>
            <a:endParaRPr/>
          </a:p>
          <a:p>
            <a:pPr indent="0" lvl="0" marL="0" marR="0" rtl="0" algn="l">
              <a:spcBef>
                <a:spcPts val="588"/>
              </a:spcBef>
              <a:spcAft>
                <a:spcPts val="0"/>
              </a:spcAft>
              <a:buNone/>
            </a:pPr>
            <a:r>
              <a:rPr lang="en-US" sz="1568">
                <a:solidFill>
                  <a:schemeClr val="dk1"/>
                </a:solidFill>
                <a:latin typeface="Quattrocento Sans"/>
                <a:ea typeface="Quattrocento Sans"/>
                <a:cs typeface="Quattrocento Sans"/>
                <a:sym typeface="Quattrocento Sans"/>
              </a:rPr>
              <a:t>To call your model you need its ID, name, and the key (password).</a:t>
            </a:r>
            <a:endParaRPr/>
          </a:p>
        </p:txBody>
      </p:sp>
      <p:sp>
        <p:nvSpPr>
          <p:cNvPr id="1088" name="Google Shape;1088;p112"/>
          <p:cNvSpPr txBox="1"/>
          <p:nvPr/>
        </p:nvSpPr>
        <p:spPr>
          <a:xfrm>
            <a:off x="1613565" y="5110108"/>
            <a:ext cx="4482435" cy="986067"/>
          </a:xfrm>
          <a:prstGeom prst="rect">
            <a:avLst/>
          </a:prstGeom>
          <a:noFill/>
          <a:ln>
            <a:noFill/>
          </a:ln>
        </p:spPr>
        <p:txBody>
          <a:bodyPr anchorCtr="0" anchor="t" bIns="89625" lIns="89625" spcFirstLastPara="1" rIns="89625" wrap="square" tIns="89625">
            <a:noAutofit/>
          </a:bodyPr>
          <a:lstStyle/>
          <a:p>
            <a:pPr indent="0" lvl="0" marL="0" marR="0" rtl="0" algn="l">
              <a:spcBef>
                <a:spcPts val="0"/>
              </a:spcBef>
              <a:spcAft>
                <a:spcPts val="0"/>
              </a:spcAft>
              <a:buNone/>
            </a:pPr>
            <a:r>
              <a:rPr b="1" lang="en-US" sz="1568">
                <a:solidFill>
                  <a:srgbClr val="0072C6"/>
                </a:solidFill>
                <a:latin typeface="Quattrocento Sans"/>
                <a:ea typeface="Quattrocento Sans"/>
                <a:cs typeface="Quattrocento Sans"/>
                <a:sym typeface="Quattrocento Sans"/>
              </a:rPr>
              <a:t>Perform the prediction</a:t>
            </a:r>
            <a:r>
              <a:rPr b="1" lang="en-US" sz="1568">
                <a:solidFill>
                  <a:schemeClr val="dk2"/>
                </a:solidFill>
                <a:latin typeface="Quattrocento Sans"/>
                <a:ea typeface="Quattrocento Sans"/>
                <a:cs typeface="Quattrocento Sans"/>
                <a:sym typeface="Quattrocento Sans"/>
              </a:rPr>
              <a:t> </a:t>
            </a:r>
            <a:endParaRPr/>
          </a:p>
          <a:p>
            <a:pPr indent="0" lvl="0" marL="0" marR="0" rtl="0" algn="l">
              <a:spcBef>
                <a:spcPts val="588"/>
              </a:spcBef>
              <a:spcAft>
                <a:spcPts val="0"/>
              </a:spcAft>
              <a:buNone/>
            </a:pPr>
            <a:r>
              <a:rPr lang="en-US" sz="1568">
                <a:solidFill>
                  <a:schemeClr val="dk1"/>
                </a:solidFill>
                <a:latin typeface="Quattrocento Sans"/>
                <a:ea typeface="Quattrocento Sans"/>
                <a:cs typeface="Quattrocento Sans"/>
                <a:sym typeface="Quattrocento Sans"/>
              </a:rPr>
              <a:t>Use the SDK to upload the image to the model and perform the prediction.</a:t>
            </a:r>
            <a:endParaRPr/>
          </a:p>
        </p:txBody>
      </p:sp>
      <p:pic>
        <p:nvPicPr>
          <p:cNvPr id="1089" name="Google Shape;1089;p112"/>
          <p:cNvPicPr preferRelativeResize="0"/>
          <p:nvPr/>
        </p:nvPicPr>
        <p:blipFill rotWithShape="1">
          <a:blip r:embed="rId3">
            <a:alphaModFix/>
          </a:blip>
          <a:srcRect b="0" l="0" r="0" t="0"/>
          <a:stretch/>
        </p:blipFill>
        <p:spPr>
          <a:xfrm>
            <a:off x="7216531" y="2372433"/>
            <a:ext cx="3654874" cy="3772143"/>
          </a:xfrm>
          <a:prstGeom prst="rect">
            <a:avLst/>
          </a:prstGeom>
          <a:noFill/>
          <a:ln>
            <a:noFill/>
          </a:ln>
        </p:spPr>
      </p:pic>
      <p:pic>
        <p:nvPicPr>
          <p:cNvPr id="1090" name="Google Shape;1090;p112"/>
          <p:cNvPicPr preferRelativeResize="0"/>
          <p:nvPr/>
        </p:nvPicPr>
        <p:blipFill rotWithShape="1">
          <a:blip r:embed="rId4">
            <a:alphaModFix/>
          </a:blip>
          <a:srcRect b="0" l="0" r="0" t="0"/>
          <a:stretch/>
        </p:blipFill>
        <p:spPr>
          <a:xfrm>
            <a:off x="430238" y="2456667"/>
            <a:ext cx="914400" cy="914400"/>
          </a:xfrm>
          <a:prstGeom prst="rect">
            <a:avLst/>
          </a:prstGeom>
          <a:noFill/>
          <a:ln>
            <a:noFill/>
          </a:ln>
        </p:spPr>
      </p:pic>
      <p:pic>
        <p:nvPicPr>
          <p:cNvPr id="1091" name="Google Shape;1091;p112"/>
          <p:cNvPicPr preferRelativeResize="0"/>
          <p:nvPr/>
        </p:nvPicPr>
        <p:blipFill rotWithShape="1">
          <a:blip r:embed="rId5">
            <a:alphaModFix/>
          </a:blip>
          <a:srcRect b="0" l="0" r="0" t="0"/>
          <a:stretch/>
        </p:blipFill>
        <p:spPr>
          <a:xfrm>
            <a:off x="430238" y="5145941"/>
            <a:ext cx="914400" cy="914400"/>
          </a:xfrm>
          <a:prstGeom prst="rect">
            <a:avLst/>
          </a:prstGeom>
          <a:noFill/>
          <a:ln>
            <a:noFill/>
          </a:ln>
        </p:spPr>
      </p:pic>
      <p:pic>
        <p:nvPicPr>
          <p:cNvPr id="1092" name="Google Shape;1092;p112"/>
          <p:cNvPicPr preferRelativeResize="0"/>
          <p:nvPr/>
        </p:nvPicPr>
        <p:blipFill rotWithShape="1">
          <a:blip r:embed="rId6">
            <a:alphaModFix/>
          </a:blip>
          <a:srcRect b="0" l="0" r="0" t="0"/>
          <a:stretch/>
        </p:blipFill>
        <p:spPr>
          <a:xfrm>
            <a:off x="461481" y="3725652"/>
            <a:ext cx="914400" cy="914400"/>
          </a:xfrm>
          <a:prstGeom prst="rect">
            <a:avLst/>
          </a:prstGeom>
          <a:noFill/>
          <a:ln>
            <a:noFill/>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13"/>
          <p:cNvSpPr txBox="1"/>
          <p:nvPr>
            <p:ph type="title"/>
          </p:nvPr>
        </p:nvSpPr>
        <p:spPr>
          <a:xfrm>
            <a:off x="269240" y="1186356"/>
            <a:ext cx="11235188" cy="2012859"/>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lt1"/>
              </a:buClr>
              <a:buSzPts val="6600"/>
              <a:buFont typeface="Quattrocento Sans"/>
              <a:buNone/>
            </a:pPr>
            <a:r>
              <a:rPr lang="en-US" sz="6600"/>
              <a:t>Exercise -</a:t>
            </a:r>
            <a:br>
              <a:rPr lang="en-US" sz="6600"/>
            </a:br>
            <a:r>
              <a:rPr lang="en-US" sz="6600"/>
              <a:t>Using a Custom Vision Model</a:t>
            </a:r>
            <a:endParaRPr/>
          </a:p>
        </p:txBody>
      </p:sp>
      <p:sp>
        <p:nvSpPr>
          <p:cNvPr id="1099" name="Google Shape;1099;p113"/>
          <p:cNvSpPr txBox="1"/>
          <p:nvPr>
            <p:ph idx="1" type="body"/>
          </p:nvPr>
        </p:nvSpPr>
        <p:spPr>
          <a:xfrm>
            <a:off x="269240" y="3877276"/>
            <a:ext cx="9860674" cy="778565"/>
          </a:xfrm>
          <a:prstGeom prst="rect">
            <a:avLst/>
          </a:prstGeom>
          <a:noFill/>
          <a:ln>
            <a:noFill/>
          </a:ln>
        </p:spPr>
        <p:txBody>
          <a:bodyPr anchorCtr="0" anchor="t" bIns="146300" lIns="182875" spcFirstLastPara="1" rIns="182875" wrap="square" tIns="146300">
            <a:spAutoFit/>
          </a:bodyPr>
          <a:lstStyle/>
          <a:p>
            <a:pPr indent="0" lvl="0" marL="0" rtl="0" algn="l">
              <a:lnSpc>
                <a:spcPct val="90000"/>
              </a:lnSpc>
              <a:spcBef>
                <a:spcPts val="0"/>
              </a:spcBef>
              <a:spcAft>
                <a:spcPts val="0"/>
              </a:spcAft>
              <a:buClr>
                <a:schemeClr val="lt1"/>
              </a:buClr>
              <a:buSzPts val="3176"/>
              <a:buNone/>
            </a:pPr>
            <a:r>
              <a:t/>
            </a:r>
            <a:endParaRPr/>
          </a:p>
        </p:txBody>
      </p:sp>
    </p:spTree>
  </p:cSld>
  <p:clrMapOvr>
    <a:masterClrMapping/>
  </p:clrMapOvr>
  <mc:AlternateContent>
    <mc:Choice Requires="p14">
      <p:transition spd="slow" p14:dur="3400">
        <p:fade thruBlk="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14"/>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dk1"/>
              </a:buClr>
              <a:buSzPts val="4700"/>
              <a:buFont typeface="Quattrocento Sans"/>
              <a:buNone/>
            </a:pPr>
            <a:r>
              <a:rPr lang="en-US"/>
              <a:t>What's next?</a:t>
            </a:r>
            <a:endParaRPr/>
          </a:p>
        </p:txBody>
      </p:sp>
      <p:sp>
        <p:nvSpPr>
          <p:cNvPr id="1105" name="Google Shape;1105;p114"/>
          <p:cNvSpPr txBox="1"/>
          <p:nvPr>
            <p:ph idx="1" type="body"/>
          </p:nvPr>
        </p:nvSpPr>
        <p:spPr>
          <a:xfrm>
            <a:off x="269240" y="1189177"/>
            <a:ext cx="5311753" cy="1868268"/>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dk1"/>
              </a:buClr>
              <a:buSzPts val="3150"/>
              <a:buNone/>
            </a:pPr>
            <a:r>
              <a:rPr lang="en-US"/>
              <a:t>Learn about </a:t>
            </a:r>
            <a:r>
              <a:rPr lang="en-US" u="sng">
                <a:solidFill>
                  <a:schemeClr val="hlink"/>
                </a:solidFill>
                <a:hlinkClick r:id="rId3"/>
              </a:rPr>
              <a:t>object detection</a:t>
            </a:r>
            <a:endParaRPr/>
          </a:p>
          <a:p>
            <a:pPr indent="0" lvl="0" marL="0" rtl="0" algn="l">
              <a:lnSpc>
                <a:spcPct val="90000"/>
              </a:lnSpc>
              <a:spcBef>
                <a:spcPts val="700"/>
              </a:spcBef>
              <a:spcAft>
                <a:spcPts val="0"/>
              </a:spcAft>
              <a:buClr>
                <a:schemeClr val="dk1"/>
              </a:buClr>
              <a:buSzPts val="3150"/>
              <a:buNone/>
            </a:pPr>
            <a:r>
              <a:rPr lang="en-US"/>
              <a:t>Creating custom models with </a:t>
            </a:r>
            <a:r>
              <a:rPr lang="en-US" u="sng">
                <a:solidFill>
                  <a:schemeClr val="hlink"/>
                </a:solidFill>
                <a:hlinkClick r:id="rId4"/>
              </a:rPr>
              <a:t>TensorFlow</a:t>
            </a:r>
            <a:endParaRPr/>
          </a:p>
          <a:p>
            <a:pPr indent="0" lvl="0" marL="0" rtl="0" algn="l">
              <a:lnSpc>
                <a:spcPct val="90000"/>
              </a:lnSpc>
              <a:spcBef>
                <a:spcPts val="706"/>
              </a:spcBef>
              <a:spcAft>
                <a:spcPts val="0"/>
              </a:spcAft>
              <a:buClr>
                <a:schemeClr val="dk1"/>
              </a:buClr>
              <a:buSzPts val="3176"/>
              <a:buNone/>
            </a:pPr>
            <a:r>
              <a:t/>
            </a:r>
            <a:endParaRPr/>
          </a:p>
        </p:txBody>
      </p:sp>
      <p:sp>
        <p:nvSpPr>
          <p:cNvPr id="1106" name="Google Shape;1106;p114"/>
          <p:cNvSpPr/>
          <p:nvPr/>
        </p:nvSpPr>
        <p:spPr>
          <a:xfrm>
            <a:off x="6001415" y="1364712"/>
            <a:ext cx="5715000" cy="4475202"/>
          </a:xfrm>
          <a:prstGeom prst="rect">
            <a:avLst/>
          </a:prstGeom>
          <a:noFill/>
          <a:ln cap="flat" cmpd="sng" w="9525">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107" name="Google Shape;1107;p114"/>
          <p:cNvSpPr txBox="1"/>
          <p:nvPr/>
        </p:nvSpPr>
        <p:spPr>
          <a:xfrm>
            <a:off x="6302586" y="1788614"/>
            <a:ext cx="5211763" cy="4051300"/>
          </a:xfrm>
          <a:prstGeom prst="rect">
            <a:avLst/>
          </a:prstGeom>
          <a:noFill/>
          <a:ln>
            <a:noFill/>
          </a:ln>
        </p:spPr>
        <p:txBody>
          <a:bodyPr anchorCtr="0" anchor="t" bIns="0" lIns="0" spcFirstLastPara="1" rIns="0" wrap="square" tIns="0">
            <a:normAutofit/>
          </a:bodyPr>
          <a:lstStyle/>
          <a:p>
            <a:pPr indent="0" lvl="0" marL="0" marR="0" rtl="0" algn="l">
              <a:spcBef>
                <a:spcPts val="0"/>
              </a:spcBef>
              <a:spcAft>
                <a:spcPts val="0"/>
              </a:spcAft>
              <a:buNone/>
            </a:pPr>
            <a:r>
              <a:rPr lang="en-US" sz="2400">
                <a:solidFill>
                  <a:schemeClr val="dk1"/>
                </a:solidFill>
                <a:latin typeface="Quattrocento Sans"/>
                <a:ea typeface="Quattrocento Sans"/>
                <a:cs typeface="Quattrocento Sans"/>
                <a:sym typeface="Quattrocento Sans"/>
              </a:rPr>
              <a:t>Please tell us how you liked this workshop by filling out this survey:</a:t>
            </a:r>
            <a:br>
              <a:rPr lang="en-US" sz="2800">
                <a:solidFill>
                  <a:schemeClr val="dk1"/>
                </a:solidFill>
                <a:latin typeface="Quattrocento Sans"/>
                <a:ea typeface="Quattrocento Sans"/>
                <a:cs typeface="Quattrocento Sans"/>
                <a:sym typeface="Quattrocento Sans"/>
              </a:rPr>
            </a:br>
            <a:endParaRPr sz="2800">
              <a:solidFill>
                <a:schemeClr val="dk1"/>
              </a:solidFill>
              <a:latin typeface="Quattrocento Sans"/>
              <a:ea typeface="Quattrocento Sans"/>
              <a:cs typeface="Quattrocento Sans"/>
              <a:sym typeface="Quattrocento Sans"/>
            </a:endParaRPr>
          </a:p>
          <a:p>
            <a:pPr indent="0" lvl="0" marL="0" marR="0" rtl="0" algn="l">
              <a:spcBef>
                <a:spcPts val="600"/>
              </a:spcBef>
              <a:spcAft>
                <a:spcPts val="0"/>
              </a:spcAft>
              <a:buNone/>
            </a:pPr>
            <a:r>
              <a:rPr lang="en-US" sz="2800" u="sng">
                <a:solidFill>
                  <a:schemeClr val="hlink"/>
                </a:solidFill>
                <a:latin typeface="Quattrocento Sans"/>
                <a:ea typeface="Quattrocento Sans"/>
                <a:cs typeface="Quattrocento Sans"/>
                <a:sym typeface="Quattrocento Sans"/>
                <a:hlinkClick r:id="rId5"/>
              </a:rPr>
              <a:t>https://aka.ms/workshopomatic-feedback</a:t>
            </a:r>
            <a:endParaRPr sz="2800">
              <a:solidFill>
                <a:schemeClr val="dk1"/>
              </a:solidFill>
              <a:latin typeface="Quattrocento Sans"/>
              <a:ea typeface="Quattrocento Sans"/>
              <a:cs typeface="Quattrocento Sans"/>
              <a:sym typeface="Quattrocento Sans"/>
            </a:endParaRPr>
          </a:p>
          <a:p>
            <a:pPr indent="0" lvl="0" marL="0" marR="0" rtl="0" algn="l">
              <a:spcBef>
                <a:spcPts val="600"/>
              </a:spcBef>
              <a:spcAft>
                <a:spcPts val="0"/>
              </a:spcAft>
              <a:buNone/>
            </a:pPr>
            <a:r>
              <a:t/>
            </a:r>
            <a:endParaRPr sz="2800">
              <a:solidFill>
                <a:schemeClr val="dk1"/>
              </a:solidFill>
              <a:latin typeface="Quattrocento Sans"/>
              <a:ea typeface="Quattrocento Sans"/>
              <a:cs typeface="Quattrocento Sans"/>
              <a:sym typeface="Quattrocento Sans"/>
            </a:endParaRPr>
          </a:p>
        </p:txBody>
      </p:sp>
      <p:sp>
        <p:nvSpPr>
          <p:cNvPr id="1108" name="Google Shape;1108;p114"/>
          <p:cNvSpPr txBox="1"/>
          <p:nvPr/>
        </p:nvSpPr>
        <p:spPr>
          <a:xfrm>
            <a:off x="1630017" y="954157"/>
            <a:ext cx="65"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2000">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15"/>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2A446F"/>
              </a:buClr>
              <a:buSzPts val="3600"/>
              <a:buFont typeface="Quattrocento Sans"/>
              <a:buNone/>
            </a:pPr>
            <a:r>
              <a:rPr lang="en-US"/>
              <a:t>Learn more!</a:t>
            </a:r>
            <a:endParaRPr/>
          </a:p>
        </p:txBody>
      </p:sp>
      <p:sp>
        <p:nvSpPr>
          <p:cNvPr id="1114" name="Google Shape;1114;p115"/>
          <p:cNvSpPr txBox="1"/>
          <p:nvPr>
            <p:ph idx="1" type="body"/>
          </p:nvPr>
        </p:nvSpPr>
        <p:spPr>
          <a:xfrm>
            <a:off x="584200" y="1435100"/>
            <a:ext cx="4521200" cy="1465016"/>
          </a:xfrm>
          <a:prstGeom prst="rect">
            <a:avLst/>
          </a:prstGeom>
          <a:noFill/>
          <a:ln>
            <a:noFill/>
          </a:ln>
        </p:spPr>
        <p:txBody>
          <a:bodyPr anchorCtr="0" anchor="t" bIns="0" lIns="0" spcFirstLastPara="1" rIns="0" wrap="square" tIns="0">
            <a:spAutoFit/>
          </a:bodyPr>
          <a:lstStyle/>
          <a:p>
            <a:pPr indent="-457200" lvl="0" marL="457200" rtl="0" algn="l">
              <a:lnSpc>
                <a:spcPct val="100000"/>
              </a:lnSpc>
              <a:spcBef>
                <a:spcPts val="0"/>
              </a:spcBef>
              <a:spcAft>
                <a:spcPts val="0"/>
              </a:spcAft>
              <a:buClr>
                <a:schemeClr val="dk1"/>
              </a:buClr>
              <a:buSzPts val="2520"/>
              <a:buFont typeface="Quattrocento Sans"/>
              <a:buChar char="-"/>
            </a:pPr>
            <a:r>
              <a:rPr lang="en-US" u="sng">
                <a:solidFill>
                  <a:schemeClr val="hlink"/>
                </a:solidFill>
                <a:hlinkClick r:id="rId3"/>
              </a:rPr>
              <a:t>Deploy your website to Azure!</a:t>
            </a:r>
            <a:endParaRPr/>
          </a:p>
          <a:p>
            <a:pPr indent="-457200" lvl="0" marL="457200" rtl="0" algn="l">
              <a:lnSpc>
                <a:spcPct val="100000"/>
              </a:lnSpc>
              <a:spcBef>
                <a:spcPts val="560"/>
              </a:spcBef>
              <a:spcAft>
                <a:spcPts val="0"/>
              </a:spcAft>
              <a:buClr>
                <a:schemeClr val="dk1"/>
              </a:buClr>
              <a:buSzPts val="2520"/>
              <a:buFont typeface="Quattrocento Sans"/>
              <a:buChar char="-"/>
            </a:pPr>
            <a:r>
              <a:rPr lang="en-US" u="sng">
                <a:solidFill>
                  <a:schemeClr val="hlink"/>
                </a:solidFill>
                <a:hlinkClick r:id="rId4"/>
              </a:rPr>
              <a:t>Connecting IoT devices to Cognitive Services using Azure Functions</a:t>
            </a:r>
            <a:endParaRPr/>
          </a:p>
          <a:p>
            <a:pPr indent="-457200" lvl="0" marL="457200" rtl="0" algn="l">
              <a:lnSpc>
                <a:spcPct val="100000"/>
              </a:lnSpc>
              <a:spcBef>
                <a:spcPts val="560"/>
              </a:spcBef>
              <a:spcAft>
                <a:spcPts val="0"/>
              </a:spcAft>
              <a:buClr>
                <a:schemeClr val="dk1"/>
              </a:buClr>
              <a:buSzPts val="2520"/>
              <a:buFont typeface="Quattrocento Sans"/>
              <a:buChar char="-"/>
            </a:pPr>
            <a:r>
              <a:rPr lang="en-US" u="sng">
                <a:solidFill>
                  <a:schemeClr val="hlink"/>
                </a:solidFill>
                <a:hlinkClick r:id="rId5"/>
              </a:rPr>
              <a:t>Create machine learning models</a:t>
            </a:r>
            <a:endParaRPr/>
          </a:p>
        </p:txBody>
      </p:sp>
      <p:sp>
        <p:nvSpPr>
          <p:cNvPr id="1115" name="Google Shape;1115;p115"/>
          <p:cNvSpPr/>
          <p:nvPr/>
        </p:nvSpPr>
        <p:spPr>
          <a:xfrm>
            <a:off x="6001415" y="1364711"/>
            <a:ext cx="5715000" cy="5174633"/>
          </a:xfrm>
          <a:prstGeom prst="rect">
            <a:avLst/>
          </a:prstGeom>
          <a:noFill/>
          <a:ln cap="flat" cmpd="sng" w="9525">
            <a:solidFill>
              <a:schemeClr val="accent1"/>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116" name="Google Shape;1116;p115"/>
          <p:cNvSpPr txBox="1"/>
          <p:nvPr/>
        </p:nvSpPr>
        <p:spPr>
          <a:xfrm>
            <a:off x="6302586" y="1788614"/>
            <a:ext cx="5211763" cy="4051300"/>
          </a:xfrm>
          <a:prstGeom prst="rect">
            <a:avLst/>
          </a:prstGeom>
          <a:noFill/>
          <a:ln>
            <a:noFill/>
          </a:ln>
        </p:spPr>
        <p:txBody>
          <a:bodyPr anchorCtr="0" anchor="t" bIns="0" lIns="0" spcFirstLastPara="1" rIns="0" wrap="square" tIns="0">
            <a:normAutofit/>
          </a:bodyPr>
          <a:lstStyle/>
          <a:p>
            <a:pPr indent="0" lvl="0" marL="0" marR="0" rtl="0" algn="l">
              <a:spcBef>
                <a:spcPts val="0"/>
              </a:spcBef>
              <a:spcAft>
                <a:spcPts val="0"/>
              </a:spcAft>
              <a:buNone/>
            </a:pPr>
            <a:r>
              <a:rPr b="0" i="0" lang="en-US" sz="2800" u="none" cap="none" strike="noStrike">
                <a:solidFill>
                  <a:schemeClr val="dk1"/>
                </a:solidFill>
                <a:latin typeface="Quattrocento Sans"/>
                <a:ea typeface="Quattrocento Sans"/>
                <a:cs typeface="Quattrocento Sans"/>
                <a:sym typeface="Quattrocento Sans"/>
              </a:rPr>
              <a:t>For more Resources Scan:</a:t>
            </a:r>
            <a:endParaRPr b="0" i="0" sz="2800" u="none" cap="none" strike="noStrike">
              <a:solidFill>
                <a:schemeClr val="dk1"/>
              </a:solidFill>
              <a:latin typeface="Quattrocento Sans"/>
              <a:ea typeface="Quattrocento Sans"/>
              <a:cs typeface="Quattrocento Sans"/>
              <a:sym typeface="Quattrocento Sans"/>
            </a:endParaRPr>
          </a:p>
        </p:txBody>
      </p:sp>
      <p:pic>
        <p:nvPicPr>
          <p:cNvPr id="1117" name="Google Shape;1117;p115"/>
          <p:cNvPicPr preferRelativeResize="0"/>
          <p:nvPr/>
        </p:nvPicPr>
        <p:blipFill rotWithShape="1">
          <a:blip r:embed="rId6">
            <a:alphaModFix/>
          </a:blip>
          <a:srcRect b="0" l="0" r="0" t="0"/>
          <a:stretch/>
        </p:blipFill>
        <p:spPr>
          <a:xfrm>
            <a:off x="7398926" y="2554704"/>
            <a:ext cx="3019082" cy="3019082"/>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a:effectLst>
            <a:reflection blurRad="0" dir="5400000" dist="5000" endA="0" endPos="28000" kx="0" rotWithShape="0" algn="bl" stA="33000" stPos="0" sy="-100000" ky="0"/>
          </a:effectLst>
        </p:spPr>
      </p:pic>
      <p:sp>
        <p:nvSpPr>
          <p:cNvPr id="1118" name="Google Shape;1118;p115"/>
          <p:cNvSpPr/>
          <p:nvPr/>
        </p:nvSpPr>
        <p:spPr>
          <a:xfrm>
            <a:off x="5912223" y="5755101"/>
            <a:ext cx="6279777"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200" u="sng" cap="none" strike="noStrike">
                <a:solidFill>
                  <a:schemeClr val="hlink"/>
                </a:solidFill>
                <a:latin typeface="Quattrocento Sans"/>
                <a:ea typeface="Quattrocento Sans"/>
                <a:cs typeface="Quattrocento Sans"/>
                <a:sym typeface="Quattrocento Sans"/>
                <a:hlinkClick r:id="rId7"/>
              </a:rPr>
              <a:t>https://bit.ly/azai</a:t>
            </a:r>
            <a:endParaRPr b="0" i="0" sz="3200" u="none" cap="none" strike="noStrike">
              <a:solidFill>
                <a:srgbClr val="103851"/>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16"/>
          <p:cNvSpPr/>
          <p:nvPr/>
        </p:nvSpPr>
        <p:spPr>
          <a:xfrm>
            <a:off x="2703402" y="1221663"/>
            <a:ext cx="7145419"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5400" u="none" cap="none" strike="noStrike">
                <a:solidFill>
                  <a:srgbClr val="87CAFF"/>
                </a:solidFill>
                <a:latin typeface="Quattrocento Sans"/>
                <a:ea typeface="Quattrocento Sans"/>
                <a:cs typeface="Quattrocento Sans"/>
                <a:sym typeface="Quattrocento Sans"/>
              </a:rPr>
              <a:t>Share Your Feedback!</a:t>
            </a:r>
            <a:endParaRPr b="1" i="0" sz="5400" u="none" cap="none" strike="noStrike">
              <a:solidFill>
                <a:srgbClr val="87CAFF"/>
              </a:solidFill>
              <a:latin typeface="Quattrocento Sans"/>
              <a:ea typeface="Quattrocento Sans"/>
              <a:cs typeface="Quattrocento Sans"/>
              <a:sym typeface="Quattrocento Sans"/>
            </a:endParaRPr>
          </a:p>
        </p:txBody>
      </p:sp>
      <p:pic>
        <p:nvPicPr>
          <p:cNvPr id="1124" name="Google Shape;1124;p116"/>
          <p:cNvPicPr preferRelativeResize="0"/>
          <p:nvPr/>
        </p:nvPicPr>
        <p:blipFill rotWithShape="1">
          <a:blip r:embed="rId3">
            <a:alphaModFix/>
          </a:blip>
          <a:srcRect b="0" l="0" r="0" t="0"/>
          <a:stretch/>
        </p:blipFill>
        <p:spPr>
          <a:xfrm>
            <a:off x="4236029" y="2320636"/>
            <a:ext cx="4080300" cy="4080300"/>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a:effectLst>
            <a:reflection blurRad="0" dir="5400000" dist="5000" endA="0" endPos="28000" kx="0" rotWithShape="0" algn="bl" stA="33000" stPos="0" sy="-100000" ky="0"/>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99"/>
          <p:cNvSpPr txBox="1"/>
          <p:nvPr/>
        </p:nvSpPr>
        <p:spPr>
          <a:xfrm>
            <a:off x="423306" y="2701489"/>
            <a:ext cx="7146600" cy="2652600"/>
          </a:xfrm>
          <a:prstGeom prst="rect">
            <a:avLst/>
          </a:prstGeom>
          <a:noFill/>
          <a:ln>
            <a:noFill/>
          </a:ln>
        </p:spPr>
        <p:txBody>
          <a:bodyPr anchorCtr="0" anchor="t" bIns="0" lIns="0" spcFirstLastPara="1" rIns="0" wrap="square" tIns="0">
            <a:spAutoFit/>
          </a:bodyPr>
          <a:lstStyle/>
          <a:p>
            <a:pPr indent="-228600" lvl="0" marL="228600" marR="0" rtl="0" algn="l">
              <a:lnSpc>
                <a:spcPct val="100000"/>
              </a:lnSpc>
              <a:spcBef>
                <a:spcPts val="0"/>
              </a:spcBef>
              <a:spcAft>
                <a:spcPts val="0"/>
              </a:spcAft>
              <a:buClr>
                <a:schemeClr val="dk1"/>
              </a:buClr>
              <a:buSzPts val="1980"/>
              <a:buFont typeface="Noto Sans Symbols"/>
              <a:buChar char="·"/>
            </a:pPr>
            <a:r>
              <a:rPr lang="en-US" sz="2200">
                <a:solidFill>
                  <a:schemeClr val="dk1"/>
                </a:solidFill>
                <a:latin typeface="Quattrocento Sans"/>
                <a:ea typeface="Quattrocento Sans"/>
                <a:cs typeface="Quattrocento Sans"/>
                <a:sym typeface="Quattrocento Sans"/>
              </a:rPr>
              <a:t>Associate</a:t>
            </a:r>
            <a:r>
              <a:rPr lang="en-US" sz="2200">
                <a:solidFill>
                  <a:schemeClr val="dk1"/>
                </a:solidFill>
                <a:latin typeface="Quattrocento Sans"/>
                <a:ea typeface="Quattrocento Sans"/>
                <a:cs typeface="Quattrocento Sans"/>
                <a:sym typeface="Quattrocento Sans"/>
              </a:rPr>
              <a:t> Product Manager</a:t>
            </a:r>
            <a:r>
              <a:rPr b="0" i="0" lang="en-US" sz="2200" u="none" cap="none" strike="noStrike">
                <a:solidFill>
                  <a:schemeClr val="dk1"/>
                </a:solidFill>
                <a:latin typeface="Quattrocento Sans"/>
                <a:ea typeface="Quattrocento Sans"/>
                <a:cs typeface="Quattrocento Sans"/>
                <a:sym typeface="Quattrocento Sans"/>
              </a:rPr>
              <a:t> @Unstop</a:t>
            </a:r>
            <a:endParaRPr b="0" i="0" sz="2200" u="none" cap="none" strike="noStrike">
              <a:solidFill>
                <a:schemeClr val="dk1"/>
              </a:solidFill>
              <a:latin typeface="Quattrocento Sans"/>
              <a:ea typeface="Quattrocento Sans"/>
              <a:cs typeface="Quattrocento Sans"/>
              <a:sym typeface="Quattrocento Sans"/>
            </a:endParaRPr>
          </a:p>
          <a:p>
            <a:pPr indent="-242570" lvl="0" marL="228600" marR="0" rtl="0" algn="l">
              <a:lnSpc>
                <a:spcPct val="100000"/>
              </a:lnSpc>
              <a:spcBef>
                <a:spcPts val="0"/>
              </a:spcBef>
              <a:spcAft>
                <a:spcPts val="0"/>
              </a:spcAft>
              <a:buClr>
                <a:schemeClr val="dk1"/>
              </a:buClr>
              <a:buSzPts val="2200"/>
              <a:buFont typeface="Quattrocento Sans"/>
              <a:buChar char="·"/>
            </a:pPr>
            <a:r>
              <a:rPr lang="en-US" sz="2200">
                <a:solidFill>
                  <a:schemeClr val="dk1"/>
                </a:solidFill>
                <a:latin typeface="Quattrocento Sans"/>
                <a:ea typeface="Quattrocento Sans"/>
                <a:cs typeface="Quattrocento Sans"/>
                <a:sym typeface="Quattrocento Sans"/>
              </a:rPr>
              <a:t>ADC Lead</a:t>
            </a:r>
            <a:endParaRPr sz="2200">
              <a:solidFill>
                <a:schemeClr val="dk1"/>
              </a:solidFill>
              <a:latin typeface="Quattrocento Sans"/>
              <a:ea typeface="Quattrocento Sans"/>
              <a:cs typeface="Quattrocento Sans"/>
              <a:sym typeface="Quattrocento Sans"/>
            </a:endParaRPr>
          </a:p>
          <a:p>
            <a:pPr indent="-228600" lvl="0" marL="228600" marR="0" rtl="0" algn="l">
              <a:lnSpc>
                <a:spcPct val="100000"/>
              </a:lnSpc>
              <a:spcBef>
                <a:spcPts val="440"/>
              </a:spcBef>
              <a:spcAft>
                <a:spcPts val="0"/>
              </a:spcAft>
              <a:buClr>
                <a:schemeClr val="dk1"/>
              </a:buClr>
              <a:buSzPts val="1980"/>
              <a:buFont typeface="Noto Sans Symbols"/>
              <a:buChar char="·"/>
            </a:pPr>
            <a:r>
              <a:rPr b="0" i="0" lang="en-US" sz="2200" u="none" cap="none" strike="noStrike">
                <a:solidFill>
                  <a:schemeClr val="dk1"/>
                </a:solidFill>
                <a:latin typeface="Quattrocento Sans"/>
                <a:ea typeface="Quattrocento Sans"/>
                <a:cs typeface="Quattrocento Sans"/>
                <a:sym typeface="Quattrocento Sans"/>
              </a:rPr>
              <a:t>MLSA – Gold</a:t>
            </a:r>
            <a:endParaRPr/>
          </a:p>
          <a:p>
            <a:pPr indent="-228600" lvl="0" marL="228600" marR="0" rtl="0" algn="l">
              <a:lnSpc>
                <a:spcPct val="100000"/>
              </a:lnSpc>
              <a:spcBef>
                <a:spcPts val="440"/>
              </a:spcBef>
              <a:spcAft>
                <a:spcPts val="0"/>
              </a:spcAft>
              <a:buClr>
                <a:schemeClr val="dk1"/>
              </a:buClr>
              <a:buSzPts val="1980"/>
              <a:buFont typeface="Noto Sans Symbols"/>
              <a:buChar char="·"/>
            </a:pPr>
            <a:r>
              <a:rPr b="0" i="0" lang="en-US" sz="2200" u="none" cap="none" strike="noStrike">
                <a:solidFill>
                  <a:schemeClr val="dk1"/>
                </a:solidFill>
                <a:latin typeface="Quattrocento Sans"/>
                <a:ea typeface="Quattrocento Sans"/>
                <a:cs typeface="Quattrocento Sans"/>
                <a:sym typeface="Quattrocento Sans"/>
              </a:rPr>
              <a:t>GitHub Campus Expert</a:t>
            </a:r>
            <a:endParaRPr/>
          </a:p>
          <a:p>
            <a:pPr indent="-228600" lvl="0" marL="228600" marR="0" rtl="0" algn="l">
              <a:lnSpc>
                <a:spcPct val="100000"/>
              </a:lnSpc>
              <a:spcBef>
                <a:spcPts val="440"/>
              </a:spcBef>
              <a:spcAft>
                <a:spcPts val="0"/>
              </a:spcAft>
              <a:buClr>
                <a:schemeClr val="dk1"/>
              </a:buClr>
              <a:buSzPts val="1980"/>
              <a:buFont typeface="Noto Sans Symbols"/>
              <a:buChar char="·"/>
            </a:pPr>
            <a:r>
              <a:rPr lang="en-US" sz="2200">
                <a:solidFill>
                  <a:schemeClr val="dk1"/>
                </a:solidFill>
                <a:latin typeface="Quattrocento Sans"/>
                <a:ea typeface="Quattrocento Sans"/>
                <a:cs typeface="Quattrocento Sans"/>
                <a:sym typeface="Quattrocento Sans"/>
              </a:rPr>
              <a:t>7</a:t>
            </a:r>
            <a:r>
              <a:rPr b="0" i="0" lang="en-US" sz="2200" u="none" cap="none" strike="noStrike">
                <a:solidFill>
                  <a:schemeClr val="dk1"/>
                </a:solidFill>
                <a:latin typeface="Quattrocento Sans"/>
                <a:ea typeface="Quattrocento Sans"/>
                <a:cs typeface="Quattrocento Sans"/>
                <a:sym typeface="Quattrocento Sans"/>
              </a:rPr>
              <a:t>x Microsoft Certified (AI Engineer, Data Scientist)</a:t>
            </a:r>
            <a:endParaRPr/>
          </a:p>
          <a:p>
            <a:pPr indent="-228600" lvl="0" marL="228600" marR="0" rtl="0" algn="l">
              <a:lnSpc>
                <a:spcPct val="100000"/>
              </a:lnSpc>
              <a:spcBef>
                <a:spcPts val="440"/>
              </a:spcBef>
              <a:spcAft>
                <a:spcPts val="0"/>
              </a:spcAft>
              <a:buClr>
                <a:schemeClr val="dk1"/>
              </a:buClr>
              <a:buSzPts val="1980"/>
              <a:buFont typeface="Noto Sans Symbols"/>
              <a:buChar char="·"/>
            </a:pPr>
            <a:r>
              <a:rPr b="0" i="0" lang="en-US" sz="2200" u="none" cap="none" strike="noStrike">
                <a:solidFill>
                  <a:schemeClr val="dk1"/>
                </a:solidFill>
                <a:latin typeface="Quattrocento Sans"/>
                <a:ea typeface="Quattrocento Sans"/>
                <a:cs typeface="Quattrocento Sans"/>
                <a:sym typeface="Quattrocento Sans"/>
              </a:rPr>
              <a:t>Google Cloud Digital Leader Certified</a:t>
            </a:r>
            <a:endParaRPr/>
          </a:p>
          <a:p>
            <a:pPr indent="-228600" lvl="0" marL="228600" marR="0" rtl="0" algn="l">
              <a:lnSpc>
                <a:spcPct val="100000"/>
              </a:lnSpc>
              <a:spcBef>
                <a:spcPts val="440"/>
              </a:spcBef>
              <a:spcAft>
                <a:spcPts val="0"/>
              </a:spcAft>
              <a:buClr>
                <a:schemeClr val="dk1"/>
              </a:buClr>
              <a:buSzPts val="1980"/>
              <a:buFont typeface="Noto Sans Symbols"/>
              <a:buChar char="·"/>
            </a:pPr>
            <a:r>
              <a:rPr b="0" i="0" lang="en-US" sz="2200" u="none" cap="none" strike="noStrike">
                <a:solidFill>
                  <a:schemeClr val="dk1"/>
                </a:solidFill>
                <a:latin typeface="Quattrocento Sans"/>
                <a:ea typeface="Quattrocento Sans"/>
                <a:cs typeface="Quattrocento Sans"/>
                <a:sym typeface="Quattrocento Sans"/>
              </a:rPr>
              <a:t>Founder @Devorld</a:t>
            </a:r>
            <a:endParaRPr b="0" i="0" sz="2200" u="none" cap="none" strike="noStrike">
              <a:solidFill>
                <a:schemeClr val="dk1"/>
              </a:solidFill>
              <a:latin typeface="Quattrocento Sans"/>
              <a:ea typeface="Quattrocento Sans"/>
              <a:cs typeface="Quattrocento Sans"/>
              <a:sym typeface="Quattrocento Sans"/>
            </a:endParaRPr>
          </a:p>
        </p:txBody>
      </p:sp>
      <p:sp>
        <p:nvSpPr>
          <p:cNvPr id="757" name="Google Shape;757;p99"/>
          <p:cNvSpPr txBox="1"/>
          <p:nvPr>
            <p:ph type="title"/>
          </p:nvPr>
        </p:nvSpPr>
        <p:spPr>
          <a:xfrm>
            <a:off x="274745" y="1659102"/>
            <a:ext cx="7112000" cy="553998"/>
          </a:xfrm>
          <a:prstGeom prst="rect">
            <a:avLst/>
          </a:prstGeom>
          <a:noFill/>
          <a:ln>
            <a:noFill/>
          </a:ln>
        </p:spPr>
        <p:txBody>
          <a:bodyPr anchorCtr="0" anchor="b" bIns="0" lIns="0" spcFirstLastPara="1" rIns="0" wrap="square" tIns="0">
            <a:spAutoFit/>
          </a:bodyPr>
          <a:lstStyle/>
          <a:p>
            <a:pPr indent="0" lvl="0" marL="0" rtl="0" algn="l">
              <a:lnSpc>
                <a:spcPct val="100000"/>
              </a:lnSpc>
              <a:spcBef>
                <a:spcPts val="0"/>
              </a:spcBef>
              <a:spcAft>
                <a:spcPts val="0"/>
              </a:spcAft>
              <a:buClr>
                <a:schemeClr val="accent3"/>
              </a:buClr>
              <a:buSzPts val="3600"/>
              <a:buFont typeface="Quattrocento Sans"/>
              <a:buNone/>
            </a:pPr>
            <a:r>
              <a:rPr lang="en-US"/>
              <a:t>Mei Kaun Hu?</a:t>
            </a:r>
            <a:endParaRPr/>
          </a:p>
        </p:txBody>
      </p:sp>
      <p:sp>
        <p:nvSpPr>
          <p:cNvPr id="758" name="Google Shape;758;p99"/>
          <p:cNvSpPr txBox="1"/>
          <p:nvPr/>
        </p:nvSpPr>
        <p:spPr>
          <a:xfrm>
            <a:off x="8206765" y="3552991"/>
            <a:ext cx="3911602" cy="33855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980"/>
              <a:buFont typeface="Noto Sans Symbols"/>
              <a:buNone/>
            </a:pPr>
            <a:r>
              <a:rPr b="1" i="0" lang="en-US" sz="2200" u="none" cap="none" strike="noStrike">
                <a:solidFill>
                  <a:srgbClr val="FFFFFF"/>
                </a:solidFill>
                <a:latin typeface="Quattrocento Sans"/>
                <a:ea typeface="Quattrocento Sans"/>
                <a:cs typeface="Quattrocento Sans"/>
                <a:sym typeface="Quattrocento Sans"/>
              </a:rPr>
              <a:t>Harshavardhan Bajoria</a:t>
            </a:r>
            <a:endParaRPr b="1" i="0" sz="2200" u="none" cap="none" strike="noStrike">
              <a:solidFill>
                <a:srgbClr val="FFFFFF"/>
              </a:solidFill>
              <a:latin typeface="Quattrocento Sans"/>
              <a:ea typeface="Quattrocento Sans"/>
              <a:cs typeface="Quattrocento Sans"/>
              <a:sym typeface="Quattrocento Sans"/>
            </a:endParaRPr>
          </a:p>
        </p:txBody>
      </p:sp>
      <p:pic>
        <p:nvPicPr>
          <p:cNvPr id="759" name="Google Shape;759;p99"/>
          <p:cNvPicPr preferRelativeResize="0"/>
          <p:nvPr/>
        </p:nvPicPr>
        <p:blipFill rotWithShape="1">
          <a:blip r:embed="rId3">
            <a:alphaModFix/>
          </a:blip>
          <a:srcRect b="0" l="0" r="0" t="0"/>
          <a:stretch/>
        </p:blipFill>
        <p:spPr>
          <a:xfrm>
            <a:off x="8587249" y="597182"/>
            <a:ext cx="2912024" cy="2791648"/>
          </a:xfrm>
          <a:prstGeom prst="ellipse">
            <a:avLst/>
          </a:prstGeom>
          <a:noFill/>
          <a:ln cap="flat" cmpd="sng" w="57150">
            <a:solidFill>
              <a:schemeClr val="lt1"/>
            </a:solidFill>
            <a:prstDash val="solid"/>
            <a:round/>
            <a:headEnd len="sm" w="sm" type="none"/>
            <a:tailEnd len="sm" w="sm" type="none"/>
          </a:ln>
        </p:spPr>
      </p:pic>
      <p:sp>
        <p:nvSpPr>
          <p:cNvPr id="760" name="Google Shape;760;p99"/>
          <p:cNvSpPr txBox="1"/>
          <p:nvPr/>
        </p:nvSpPr>
        <p:spPr>
          <a:xfrm>
            <a:off x="8255108" y="3983878"/>
            <a:ext cx="3814915" cy="24622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440"/>
              <a:buFont typeface="Noto Sans Symbols"/>
              <a:buNone/>
            </a:pPr>
            <a:r>
              <a:rPr b="0" i="0" lang="en-US" sz="1600" u="none" cap="none" strike="noStrike">
                <a:solidFill>
                  <a:srgbClr val="FFFFFF"/>
                </a:solidFill>
                <a:latin typeface="Quattrocento Sans"/>
                <a:ea typeface="Quattrocento Sans"/>
                <a:cs typeface="Quattrocento Sans"/>
                <a:sym typeface="Quattrocento Sans"/>
              </a:rPr>
              <a:t>MLSA Gold, GitHub Campus Expert</a:t>
            </a:r>
            <a:endParaRPr b="0" i="0" sz="1600" u="none" cap="none" strike="noStrike">
              <a:solidFill>
                <a:srgbClr val="FFFFFF"/>
              </a:solidFill>
              <a:latin typeface="Quattrocento Sans"/>
              <a:ea typeface="Quattrocento Sans"/>
              <a:cs typeface="Quattrocento Sans"/>
              <a:sym typeface="Quattrocento Sans"/>
            </a:endParaRPr>
          </a:p>
        </p:txBody>
      </p:sp>
      <p:pic>
        <p:nvPicPr>
          <p:cNvPr descr="A white background with black dots&#10;&#10;Description automatically generated" id="761" name="Google Shape;761;p99"/>
          <p:cNvPicPr preferRelativeResize="0"/>
          <p:nvPr/>
        </p:nvPicPr>
        <p:blipFill rotWithShape="1">
          <a:blip r:embed="rId4">
            <a:alphaModFix/>
          </a:blip>
          <a:srcRect b="0" l="0" r="0" t="0"/>
          <a:stretch/>
        </p:blipFill>
        <p:spPr>
          <a:xfrm>
            <a:off x="274745" y="409671"/>
            <a:ext cx="2134158" cy="602032"/>
          </a:xfrm>
          <a:prstGeom prst="rect">
            <a:avLst/>
          </a:prstGeom>
          <a:noFill/>
          <a:ln>
            <a:noFill/>
          </a:ln>
        </p:spPr>
      </p:pic>
      <p:pic>
        <p:nvPicPr>
          <p:cNvPr id="762" name="Google Shape;762;p99"/>
          <p:cNvPicPr preferRelativeResize="0"/>
          <p:nvPr/>
        </p:nvPicPr>
        <p:blipFill rotWithShape="1">
          <a:blip r:embed="rId5">
            <a:alphaModFix/>
          </a:blip>
          <a:srcRect b="0" l="0" r="0" t="0"/>
          <a:stretch/>
        </p:blipFill>
        <p:spPr>
          <a:xfrm>
            <a:off x="9128424" y="4483432"/>
            <a:ext cx="2152895" cy="2152895"/>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a:effectLst>
            <a:reflection blurRad="0" dir="5400000" dist="5000" endA="0" endPos="28000" kx="0" rotWithShape="0" algn="bl" stA="33000" stPos="0" sy="-100000" ky="0"/>
          </a:effectLst>
        </p:spPr>
      </p:pic>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17"/>
          <p:cNvSpPr txBox="1"/>
          <p:nvPr>
            <p:ph type="title"/>
          </p:nvPr>
        </p:nvSpPr>
        <p:spPr>
          <a:xfrm>
            <a:off x="3656029" y="585808"/>
            <a:ext cx="7466700" cy="5541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accent2"/>
              </a:buClr>
              <a:buSzPts val="4000"/>
              <a:buFont typeface="Quattrocento Sans"/>
              <a:buNone/>
            </a:pPr>
            <a:r>
              <a:rPr b="1" i="0" lang="en-US" sz="4000" u="none" cap="none" strike="noStrike">
                <a:solidFill>
                  <a:schemeClr val="accent2"/>
                </a:solidFill>
              </a:rPr>
              <a:t>THANK YOU!</a:t>
            </a:r>
            <a:endParaRPr b="1" i="0" sz="4000" u="none" cap="none" strike="noStrike">
              <a:solidFill>
                <a:schemeClr val="accent2"/>
              </a:solidFill>
            </a:endParaRPr>
          </a:p>
        </p:txBody>
      </p:sp>
      <p:pic>
        <p:nvPicPr>
          <p:cNvPr id="1131" name="Google Shape;1131;p117"/>
          <p:cNvPicPr preferRelativeResize="0"/>
          <p:nvPr/>
        </p:nvPicPr>
        <p:blipFill>
          <a:blip r:embed="rId3">
            <a:alphaModFix/>
          </a:blip>
          <a:stretch>
            <a:fillRect/>
          </a:stretch>
        </p:blipFill>
        <p:spPr>
          <a:xfrm>
            <a:off x="2902750" y="1417308"/>
            <a:ext cx="4572000" cy="4572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00"/>
          <p:cNvSpPr/>
          <p:nvPr/>
        </p:nvSpPr>
        <p:spPr>
          <a:xfrm>
            <a:off x="359760" y="919395"/>
            <a:ext cx="11472484" cy="407444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n-US" sz="6469" u="none" cap="none" strike="noStrike">
                <a:solidFill>
                  <a:schemeClr val="accent5"/>
                </a:solidFill>
                <a:latin typeface="Quattrocento Sans"/>
                <a:ea typeface="Quattrocento Sans"/>
                <a:cs typeface="Quattrocento Sans"/>
                <a:sym typeface="Quattrocento Sans"/>
              </a:rPr>
              <a:t>“Artificial Intelligence is computers doing things that we would normally think of as intelligent in humans.”</a:t>
            </a:r>
            <a:endParaRPr/>
          </a:p>
        </p:txBody>
      </p:sp>
      <p:sp>
        <p:nvSpPr>
          <p:cNvPr id="769" name="Google Shape;769;p100"/>
          <p:cNvSpPr txBox="1"/>
          <p:nvPr/>
        </p:nvSpPr>
        <p:spPr>
          <a:xfrm>
            <a:off x="3496765" y="5221576"/>
            <a:ext cx="6334682" cy="679408"/>
          </a:xfrm>
          <a:prstGeom prst="rect">
            <a:avLst/>
          </a:prstGeom>
          <a:noFill/>
          <a:ln>
            <a:noFill/>
          </a:ln>
        </p:spPr>
        <p:txBody>
          <a:bodyPr anchorCtr="0" anchor="t" bIns="89625" lIns="143400" spcFirstLastPara="1" rIns="143400" wrap="square" tIns="89625">
            <a:spAutoFit/>
          </a:bodyPr>
          <a:lstStyle/>
          <a:p>
            <a:pPr indent="0" lvl="0" marL="0" marR="0" rtl="0" algn="l">
              <a:lnSpc>
                <a:spcPct val="90000"/>
              </a:lnSpc>
              <a:spcBef>
                <a:spcPts val="0"/>
              </a:spcBef>
              <a:spcAft>
                <a:spcPts val="0"/>
              </a:spcAft>
              <a:buClr>
                <a:schemeClr val="dk1"/>
              </a:buClr>
              <a:buSzPts val="3175"/>
              <a:buFont typeface="Noto Sans Symbols"/>
              <a:buNone/>
            </a:pPr>
            <a:r>
              <a:rPr b="0" i="0" lang="en-US" sz="3528" u="none" cap="none" strike="noStrike">
                <a:solidFill>
                  <a:schemeClr val="dk1"/>
                </a:solidFill>
                <a:latin typeface="Quattrocento Sans"/>
                <a:ea typeface="Quattrocento Sans"/>
                <a:cs typeface="Quattrocento Sans"/>
                <a:sym typeface="Quattrocento Sans"/>
              </a:rPr>
              <a:t>Rick Barazza, Microsoft</a:t>
            </a:r>
            <a:endParaRPr/>
          </a:p>
        </p:txBody>
      </p:sp>
    </p:spTree>
  </p:cSld>
  <p:clrMapOvr>
    <a:masterClrMapping/>
  </p:clrMapOvr>
  <mc:AlternateContent>
    <mc:Choice Requires="p14">
      <p:transition p14:dur="4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101"/>
          <p:cNvPicPr preferRelativeResize="0"/>
          <p:nvPr/>
        </p:nvPicPr>
        <p:blipFill rotWithShape="1">
          <a:blip r:embed="rId3">
            <a:alphaModFix/>
          </a:blip>
          <a:srcRect b="0" l="0" r="0" t="0"/>
          <a:stretch/>
        </p:blipFill>
        <p:spPr>
          <a:xfrm>
            <a:off x="3779213" y="276470"/>
            <a:ext cx="4620880" cy="6248556"/>
          </a:xfrm>
          <a:prstGeom prst="rect">
            <a:avLst/>
          </a:prstGeom>
          <a:noFill/>
          <a:ln>
            <a:noFill/>
          </a:ln>
        </p:spPr>
      </p:pic>
      <p:sp>
        <p:nvSpPr>
          <p:cNvPr id="776" name="Google Shape;776;p101"/>
          <p:cNvSpPr txBox="1"/>
          <p:nvPr/>
        </p:nvSpPr>
        <p:spPr>
          <a:xfrm>
            <a:off x="897531" y="3266071"/>
            <a:ext cx="2037399" cy="134767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Quattrocento Sans"/>
                <a:ea typeface="Quattrocento Sans"/>
                <a:cs typeface="Quattrocento Sans"/>
                <a:sym typeface="Quattrocento Sans"/>
              </a:rPr>
              <a:t>Sensory</a:t>
            </a:r>
            <a:endParaRPr/>
          </a:p>
          <a:p>
            <a:pPr indent="0" lvl="0" marL="0" marR="0" rtl="0" algn="l">
              <a:spcBef>
                <a:spcPts val="0"/>
              </a:spcBef>
              <a:spcAft>
                <a:spcPts val="0"/>
              </a:spcAft>
              <a:buNone/>
            </a:pPr>
            <a:r>
              <a:rPr lang="en-US" sz="4000">
                <a:solidFill>
                  <a:schemeClr val="dk1"/>
                </a:solidFill>
                <a:latin typeface="Quattrocento Sans"/>
                <a:ea typeface="Quattrocento Sans"/>
                <a:cs typeface="Quattrocento Sans"/>
                <a:sym typeface="Quattrocento Sans"/>
              </a:rPr>
              <a:t>Input</a:t>
            </a:r>
            <a:endParaRPr/>
          </a:p>
        </p:txBody>
      </p:sp>
      <p:cxnSp>
        <p:nvCxnSpPr>
          <p:cNvPr id="777" name="Google Shape;777;p101"/>
          <p:cNvCxnSpPr/>
          <p:nvPr/>
        </p:nvCxnSpPr>
        <p:spPr>
          <a:xfrm>
            <a:off x="2986687" y="4002605"/>
            <a:ext cx="557069" cy="0"/>
          </a:xfrm>
          <a:prstGeom prst="straightConnector1">
            <a:avLst/>
          </a:prstGeom>
          <a:noFill/>
          <a:ln cap="flat" cmpd="sng" w="50800">
            <a:solidFill>
              <a:schemeClr val="accent1"/>
            </a:solidFill>
            <a:prstDash val="solid"/>
            <a:round/>
            <a:headEnd len="sm" w="sm" type="none"/>
            <a:tailEnd len="med" w="med" type="triangle"/>
          </a:ln>
        </p:spPr>
      </p:cxnSp>
      <p:sp>
        <p:nvSpPr>
          <p:cNvPr id="778" name="Google Shape;778;p101"/>
          <p:cNvSpPr/>
          <p:nvPr/>
        </p:nvSpPr>
        <p:spPr>
          <a:xfrm>
            <a:off x="5107048" y="1485165"/>
            <a:ext cx="1965210" cy="1678159"/>
          </a:xfrm>
          <a:prstGeom prst="cloud">
            <a:avLst/>
          </a:prstGeom>
          <a:solidFill>
            <a:srgbClr val="00B050"/>
          </a:solidFill>
          <a:ln cap="flat" cmpd="sng" w="10775">
            <a:solidFill>
              <a:srgbClr val="0B5A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lt1"/>
                </a:solidFill>
                <a:latin typeface="Quattrocento Sans"/>
                <a:ea typeface="Quattrocento Sans"/>
                <a:cs typeface="Quattrocento Sans"/>
                <a:sym typeface="Quattrocento Sans"/>
              </a:rPr>
              <a:t>Model</a:t>
            </a:r>
            <a:endParaRPr sz="4000">
              <a:solidFill>
                <a:schemeClr val="lt1"/>
              </a:solidFill>
              <a:latin typeface="Quattrocento Sans"/>
              <a:ea typeface="Quattrocento Sans"/>
              <a:cs typeface="Quattrocento Sans"/>
              <a:sym typeface="Quattrocento Sans"/>
            </a:endParaRPr>
          </a:p>
        </p:txBody>
      </p:sp>
      <p:grpSp>
        <p:nvGrpSpPr>
          <p:cNvPr id="779" name="Google Shape;779;p101"/>
          <p:cNvGrpSpPr/>
          <p:nvPr/>
        </p:nvGrpSpPr>
        <p:grpSpPr>
          <a:xfrm>
            <a:off x="8543700" y="3528482"/>
            <a:ext cx="3457928" cy="719993"/>
            <a:chOff x="8544393" y="3528509"/>
            <a:chExt cx="3458910" cy="720197"/>
          </a:xfrm>
        </p:grpSpPr>
        <p:sp>
          <p:nvSpPr>
            <p:cNvPr id="780" name="Google Shape;780;p101"/>
            <p:cNvSpPr txBox="1"/>
            <p:nvPr/>
          </p:nvSpPr>
          <p:spPr>
            <a:xfrm>
              <a:off x="9245268" y="3528509"/>
              <a:ext cx="2758035" cy="7201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Quattrocento Sans"/>
                  <a:ea typeface="Quattrocento Sans"/>
                  <a:cs typeface="Quattrocento Sans"/>
                  <a:sym typeface="Quattrocento Sans"/>
                </a:rPr>
                <a:t>Behavior</a:t>
              </a:r>
              <a:endParaRPr/>
            </a:p>
          </p:txBody>
        </p:sp>
        <p:cxnSp>
          <p:nvCxnSpPr>
            <p:cNvPr id="781" name="Google Shape;781;p101"/>
            <p:cNvCxnSpPr/>
            <p:nvPr/>
          </p:nvCxnSpPr>
          <p:spPr>
            <a:xfrm>
              <a:off x="8544393" y="3882452"/>
              <a:ext cx="557227" cy="0"/>
            </a:xfrm>
            <a:prstGeom prst="straightConnector1">
              <a:avLst/>
            </a:prstGeom>
            <a:noFill/>
            <a:ln cap="flat" cmpd="sng" w="50800">
              <a:solidFill>
                <a:schemeClr val="accent1"/>
              </a:solidFill>
              <a:prstDash val="solid"/>
              <a:round/>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500"/>
                                        <p:tgtEl>
                                          <p:spTgt spid="7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102"/>
          <p:cNvPicPr preferRelativeResize="0"/>
          <p:nvPr/>
        </p:nvPicPr>
        <p:blipFill rotWithShape="1">
          <a:blip r:embed="rId3">
            <a:alphaModFix/>
          </a:blip>
          <a:srcRect b="0" l="0" r="0" t="0"/>
          <a:stretch/>
        </p:blipFill>
        <p:spPr>
          <a:xfrm>
            <a:off x="3790021" y="338441"/>
            <a:ext cx="4610071" cy="6380081"/>
          </a:xfrm>
          <a:prstGeom prst="rect">
            <a:avLst/>
          </a:prstGeom>
          <a:noFill/>
          <a:ln>
            <a:noFill/>
          </a:ln>
        </p:spPr>
      </p:pic>
      <p:sp>
        <p:nvSpPr>
          <p:cNvPr id="788" name="Google Shape;788;p102"/>
          <p:cNvSpPr/>
          <p:nvPr/>
        </p:nvSpPr>
        <p:spPr>
          <a:xfrm>
            <a:off x="5107047" y="1666645"/>
            <a:ext cx="1965210" cy="1678159"/>
          </a:xfrm>
          <a:prstGeom prst="cloud">
            <a:avLst/>
          </a:prstGeom>
          <a:solidFill>
            <a:srgbClr val="013B6B"/>
          </a:solidFill>
          <a:ln cap="flat" cmpd="sng" w="10775">
            <a:solidFill>
              <a:srgbClr val="0B5A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lt1"/>
                </a:solidFill>
                <a:latin typeface="Quattrocento Sans"/>
                <a:ea typeface="Quattrocento Sans"/>
                <a:cs typeface="Quattrocento Sans"/>
                <a:sym typeface="Quattrocento Sans"/>
              </a:rPr>
              <a:t>Model</a:t>
            </a:r>
            <a:endParaRPr sz="4000">
              <a:solidFill>
                <a:schemeClr val="lt1"/>
              </a:solidFill>
              <a:latin typeface="Quattrocento Sans"/>
              <a:ea typeface="Quattrocento Sans"/>
              <a:cs typeface="Quattrocento Sans"/>
              <a:sym typeface="Quattrocento Sans"/>
            </a:endParaRPr>
          </a:p>
        </p:txBody>
      </p:sp>
      <p:grpSp>
        <p:nvGrpSpPr>
          <p:cNvPr id="789" name="Google Shape;789;p102"/>
          <p:cNvGrpSpPr/>
          <p:nvPr/>
        </p:nvGrpSpPr>
        <p:grpSpPr>
          <a:xfrm>
            <a:off x="8543700" y="3693935"/>
            <a:ext cx="3457928" cy="719993"/>
            <a:chOff x="8544393" y="3528509"/>
            <a:chExt cx="3458910" cy="720197"/>
          </a:xfrm>
        </p:grpSpPr>
        <p:sp>
          <p:nvSpPr>
            <p:cNvPr id="790" name="Google Shape;790;p102"/>
            <p:cNvSpPr txBox="1"/>
            <p:nvPr/>
          </p:nvSpPr>
          <p:spPr>
            <a:xfrm>
              <a:off x="9245268" y="3528509"/>
              <a:ext cx="2758035" cy="7201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Quattrocento Sans"/>
                  <a:ea typeface="Quattrocento Sans"/>
                  <a:cs typeface="Quattrocento Sans"/>
                  <a:sym typeface="Quattrocento Sans"/>
                </a:rPr>
                <a:t>Answers</a:t>
              </a:r>
              <a:endParaRPr/>
            </a:p>
          </p:txBody>
        </p:sp>
        <p:cxnSp>
          <p:nvCxnSpPr>
            <p:cNvPr id="791" name="Google Shape;791;p102"/>
            <p:cNvCxnSpPr/>
            <p:nvPr/>
          </p:nvCxnSpPr>
          <p:spPr>
            <a:xfrm>
              <a:off x="8544393" y="3882452"/>
              <a:ext cx="557227" cy="0"/>
            </a:xfrm>
            <a:prstGeom prst="straightConnector1">
              <a:avLst/>
            </a:prstGeom>
            <a:noFill/>
            <a:ln cap="flat" cmpd="sng" w="50800">
              <a:solidFill>
                <a:schemeClr val="accent1"/>
              </a:solidFill>
              <a:prstDash val="solid"/>
              <a:round/>
              <a:headEnd len="sm" w="sm" type="none"/>
              <a:tailEnd len="med" w="med" type="triangle"/>
            </a:ln>
          </p:spPr>
        </p:cxnSp>
      </p:grpSp>
      <p:grpSp>
        <p:nvGrpSpPr>
          <p:cNvPr id="792" name="Google Shape;792;p102"/>
          <p:cNvGrpSpPr/>
          <p:nvPr/>
        </p:nvGrpSpPr>
        <p:grpSpPr>
          <a:xfrm>
            <a:off x="1716312" y="3693935"/>
            <a:ext cx="2757253" cy="719993"/>
            <a:chOff x="1715069" y="3579892"/>
            <a:chExt cx="2758035" cy="720197"/>
          </a:xfrm>
        </p:grpSpPr>
        <p:sp>
          <p:nvSpPr>
            <p:cNvPr id="793" name="Google Shape;793;p102"/>
            <p:cNvSpPr txBox="1"/>
            <p:nvPr/>
          </p:nvSpPr>
          <p:spPr>
            <a:xfrm>
              <a:off x="1715069" y="3579892"/>
              <a:ext cx="2758035" cy="7201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Quattrocento Sans"/>
                  <a:ea typeface="Quattrocento Sans"/>
                  <a:cs typeface="Quattrocento Sans"/>
                  <a:sym typeface="Quattrocento Sans"/>
                </a:rPr>
                <a:t>Data</a:t>
              </a:r>
              <a:endParaRPr/>
            </a:p>
          </p:txBody>
        </p:sp>
        <p:cxnSp>
          <p:nvCxnSpPr>
            <p:cNvPr id="794" name="Google Shape;794;p102"/>
            <p:cNvCxnSpPr/>
            <p:nvPr/>
          </p:nvCxnSpPr>
          <p:spPr>
            <a:xfrm>
              <a:off x="2985803" y="4002768"/>
              <a:ext cx="557227" cy="0"/>
            </a:xfrm>
            <a:prstGeom prst="straightConnector1">
              <a:avLst/>
            </a:prstGeom>
            <a:noFill/>
            <a:ln cap="flat" cmpd="sng" w="50800">
              <a:solidFill>
                <a:schemeClr val="accent1"/>
              </a:solidFill>
              <a:prstDash val="solid"/>
              <a:round/>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500"/>
                                        <p:tgtEl>
                                          <p:spTgt spid="7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03"/>
          <p:cNvSpPr/>
          <p:nvPr/>
        </p:nvSpPr>
        <p:spPr>
          <a:xfrm>
            <a:off x="6089198" y="2421558"/>
            <a:ext cx="2464790" cy="1895772"/>
          </a:xfrm>
          <a:prstGeom prst="cloud">
            <a:avLst/>
          </a:prstGeom>
          <a:solidFill>
            <a:srgbClr val="013B6B"/>
          </a:solidFill>
          <a:ln cap="flat" cmpd="sng" w="10775">
            <a:solidFill>
              <a:srgbClr val="0B5A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000">
              <a:solidFill>
                <a:schemeClr val="lt1"/>
              </a:solidFill>
              <a:latin typeface="Quattrocento Sans"/>
              <a:ea typeface="Quattrocento Sans"/>
              <a:cs typeface="Quattrocento Sans"/>
              <a:sym typeface="Quattrocento Sans"/>
            </a:endParaRPr>
          </a:p>
        </p:txBody>
      </p:sp>
      <p:sp>
        <p:nvSpPr>
          <p:cNvPr id="801" name="Google Shape;801;p103"/>
          <p:cNvSpPr/>
          <p:nvPr/>
        </p:nvSpPr>
        <p:spPr>
          <a:xfrm>
            <a:off x="3617332" y="2902591"/>
            <a:ext cx="2028642" cy="852697"/>
          </a:xfrm>
          <a:prstGeom prst="stripedRightArrow">
            <a:avLst>
              <a:gd fmla="val 50000" name="adj1"/>
              <a:gd fmla="val 50000" name="adj2"/>
            </a:avLst>
          </a:prstGeom>
          <a:solidFill>
            <a:srgbClr val="0259A0"/>
          </a:solidFill>
          <a:ln cap="flat" cmpd="sng" w="10775">
            <a:solidFill>
              <a:srgbClr val="0B5A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Quattrocento Sans"/>
                <a:ea typeface="Quattrocento Sans"/>
                <a:cs typeface="Quattrocento Sans"/>
                <a:sym typeface="Quattrocento Sans"/>
              </a:rPr>
              <a:t>Algorithms</a:t>
            </a:r>
            <a:endParaRPr/>
          </a:p>
        </p:txBody>
      </p:sp>
      <p:sp>
        <p:nvSpPr>
          <p:cNvPr id="802" name="Google Shape;802;p103"/>
          <p:cNvSpPr/>
          <p:nvPr/>
        </p:nvSpPr>
        <p:spPr>
          <a:xfrm>
            <a:off x="7177551" y="2053838"/>
            <a:ext cx="96979" cy="291221"/>
          </a:xfrm>
          <a:prstGeom prst="downArrow">
            <a:avLst>
              <a:gd fmla="val 50000" name="adj1"/>
              <a:gd fmla="val 50000" name="adj2"/>
            </a:avLst>
          </a:prstGeom>
          <a:solidFill>
            <a:schemeClr val="accent1"/>
          </a:solidFill>
          <a:ln cap="flat" cmpd="sng" w="10775">
            <a:solidFill>
              <a:srgbClr val="0B5A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803" name="Google Shape;803;p103"/>
          <p:cNvSpPr/>
          <p:nvPr/>
        </p:nvSpPr>
        <p:spPr>
          <a:xfrm>
            <a:off x="6185629" y="2548878"/>
            <a:ext cx="2224706" cy="1538238"/>
          </a:xfrm>
          <a:prstGeom prst="diamond">
            <a:avLst/>
          </a:prstGeom>
          <a:solidFill>
            <a:srgbClr val="013B6B"/>
          </a:solidFill>
          <a:ln cap="flat" cmpd="sng" w="10775">
            <a:solidFill>
              <a:srgbClr val="0B5A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136">
              <a:solidFill>
                <a:schemeClr val="lt1"/>
              </a:solidFill>
              <a:latin typeface="Quattrocento Sans"/>
              <a:ea typeface="Quattrocento Sans"/>
              <a:cs typeface="Quattrocento Sans"/>
              <a:sym typeface="Quattrocento Sans"/>
            </a:endParaRPr>
          </a:p>
        </p:txBody>
      </p:sp>
      <p:sp>
        <p:nvSpPr>
          <p:cNvPr id="804" name="Google Shape;804;p103"/>
          <p:cNvSpPr/>
          <p:nvPr/>
        </p:nvSpPr>
        <p:spPr>
          <a:xfrm>
            <a:off x="6390168" y="3034116"/>
            <a:ext cx="1808508" cy="57490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136">
                <a:solidFill>
                  <a:schemeClr val="lt1"/>
                </a:solidFill>
                <a:latin typeface="Quattrocento Sans"/>
                <a:ea typeface="Quattrocento Sans"/>
                <a:cs typeface="Quattrocento Sans"/>
                <a:sym typeface="Quattrocento Sans"/>
              </a:rPr>
              <a:t>Diseased?</a:t>
            </a:r>
            <a:endParaRPr/>
          </a:p>
        </p:txBody>
      </p:sp>
      <p:grpSp>
        <p:nvGrpSpPr>
          <p:cNvPr id="805" name="Google Shape;805;p103"/>
          <p:cNvGrpSpPr/>
          <p:nvPr/>
        </p:nvGrpSpPr>
        <p:grpSpPr>
          <a:xfrm>
            <a:off x="4670076" y="6246625"/>
            <a:ext cx="5377727" cy="319384"/>
            <a:chOff x="4763514" y="6371793"/>
            <a:chExt cx="5486340" cy="325834"/>
          </a:xfrm>
        </p:grpSpPr>
        <p:sp>
          <p:nvSpPr>
            <p:cNvPr id="806" name="Google Shape;806;p103"/>
            <p:cNvSpPr/>
            <p:nvPr/>
          </p:nvSpPr>
          <p:spPr>
            <a:xfrm rot="5400000">
              <a:off x="7345670" y="3793443"/>
              <a:ext cx="322028" cy="5486340"/>
            </a:xfrm>
            <a:prstGeom prst="rect">
              <a:avLst/>
            </a:prstGeom>
            <a:solidFill>
              <a:srgbClr val="FEA889"/>
            </a:solidFill>
            <a:ln cap="flat" cmpd="sng" w="10775">
              <a:solidFill>
                <a:srgbClr val="0B5A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807" name="Google Shape;807;p103"/>
            <p:cNvCxnSpPr/>
            <p:nvPr/>
          </p:nvCxnSpPr>
          <p:spPr>
            <a:xfrm>
              <a:off x="5220709" y="6375598"/>
              <a:ext cx="0" cy="118182"/>
            </a:xfrm>
            <a:prstGeom prst="straightConnector1">
              <a:avLst/>
            </a:prstGeom>
            <a:noFill/>
            <a:ln cap="flat" cmpd="sng" w="25400">
              <a:solidFill>
                <a:schemeClr val="dk1"/>
              </a:solidFill>
              <a:prstDash val="solid"/>
              <a:round/>
              <a:headEnd len="sm" w="sm" type="none"/>
              <a:tailEnd len="sm" w="sm" type="none"/>
            </a:ln>
          </p:spPr>
        </p:cxnSp>
        <p:cxnSp>
          <p:nvCxnSpPr>
            <p:cNvPr id="808" name="Google Shape;808;p103"/>
            <p:cNvCxnSpPr/>
            <p:nvPr/>
          </p:nvCxnSpPr>
          <p:spPr>
            <a:xfrm>
              <a:off x="5677904" y="6375598"/>
              <a:ext cx="0" cy="118182"/>
            </a:xfrm>
            <a:prstGeom prst="straightConnector1">
              <a:avLst/>
            </a:prstGeom>
            <a:noFill/>
            <a:ln cap="flat" cmpd="sng" w="25400">
              <a:solidFill>
                <a:schemeClr val="dk1"/>
              </a:solidFill>
              <a:prstDash val="solid"/>
              <a:round/>
              <a:headEnd len="sm" w="sm" type="none"/>
              <a:tailEnd len="sm" w="sm" type="none"/>
            </a:ln>
          </p:spPr>
        </p:cxnSp>
        <p:cxnSp>
          <p:nvCxnSpPr>
            <p:cNvPr id="809" name="Google Shape;809;p103"/>
            <p:cNvCxnSpPr/>
            <p:nvPr/>
          </p:nvCxnSpPr>
          <p:spPr>
            <a:xfrm>
              <a:off x="6135099" y="6375598"/>
              <a:ext cx="0" cy="118182"/>
            </a:xfrm>
            <a:prstGeom prst="straightConnector1">
              <a:avLst/>
            </a:prstGeom>
            <a:noFill/>
            <a:ln cap="flat" cmpd="sng" w="25400">
              <a:solidFill>
                <a:schemeClr val="dk1"/>
              </a:solidFill>
              <a:prstDash val="solid"/>
              <a:round/>
              <a:headEnd len="sm" w="sm" type="none"/>
              <a:tailEnd len="sm" w="sm" type="none"/>
            </a:ln>
          </p:spPr>
        </p:cxnSp>
        <p:cxnSp>
          <p:nvCxnSpPr>
            <p:cNvPr id="810" name="Google Shape;810;p103"/>
            <p:cNvCxnSpPr/>
            <p:nvPr/>
          </p:nvCxnSpPr>
          <p:spPr>
            <a:xfrm>
              <a:off x="6592294" y="6375598"/>
              <a:ext cx="0" cy="118182"/>
            </a:xfrm>
            <a:prstGeom prst="straightConnector1">
              <a:avLst/>
            </a:prstGeom>
            <a:noFill/>
            <a:ln cap="flat" cmpd="sng" w="25400">
              <a:solidFill>
                <a:schemeClr val="dk1"/>
              </a:solidFill>
              <a:prstDash val="solid"/>
              <a:round/>
              <a:headEnd len="sm" w="sm" type="none"/>
              <a:tailEnd len="sm" w="sm" type="none"/>
            </a:ln>
          </p:spPr>
        </p:cxnSp>
        <p:cxnSp>
          <p:nvCxnSpPr>
            <p:cNvPr id="811" name="Google Shape;811;p103"/>
            <p:cNvCxnSpPr/>
            <p:nvPr/>
          </p:nvCxnSpPr>
          <p:spPr>
            <a:xfrm>
              <a:off x="7049489" y="6375598"/>
              <a:ext cx="0" cy="118182"/>
            </a:xfrm>
            <a:prstGeom prst="straightConnector1">
              <a:avLst/>
            </a:prstGeom>
            <a:noFill/>
            <a:ln cap="flat" cmpd="sng" w="25400">
              <a:solidFill>
                <a:schemeClr val="dk1"/>
              </a:solidFill>
              <a:prstDash val="solid"/>
              <a:round/>
              <a:headEnd len="sm" w="sm" type="none"/>
              <a:tailEnd len="sm" w="sm" type="none"/>
            </a:ln>
          </p:spPr>
        </p:cxnSp>
        <p:cxnSp>
          <p:nvCxnSpPr>
            <p:cNvPr id="812" name="Google Shape;812;p103"/>
            <p:cNvCxnSpPr/>
            <p:nvPr/>
          </p:nvCxnSpPr>
          <p:spPr>
            <a:xfrm>
              <a:off x="7506684" y="6375598"/>
              <a:ext cx="0" cy="118182"/>
            </a:xfrm>
            <a:prstGeom prst="straightConnector1">
              <a:avLst/>
            </a:prstGeom>
            <a:noFill/>
            <a:ln cap="flat" cmpd="sng" w="25400">
              <a:solidFill>
                <a:schemeClr val="dk1"/>
              </a:solidFill>
              <a:prstDash val="solid"/>
              <a:round/>
              <a:headEnd len="sm" w="sm" type="none"/>
              <a:tailEnd len="sm" w="sm" type="none"/>
            </a:ln>
          </p:spPr>
        </p:cxnSp>
        <p:cxnSp>
          <p:nvCxnSpPr>
            <p:cNvPr id="813" name="Google Shape;813;p103"/>
            <p:cNvCxnSpPr/>
            <p:nvPr/>
          </p:nvCxnSpPr>
          <p:spPr>
            <a:xfrm>
              <a:off x="7963879" y="6375598"/>
              <a:ext cx="0" cy="118182"/>
            </a:xfrm>
            <a:prstGeom prst="straightConnector1">
              <a:avLst/>
            </a:prstGeom>
            <a:noFill/>
            <a:ln cap="flat" cmpd="sng" w="25400">
              <a:solidFill>
                <a:schemeClr val="dk1"/>
              </a:solidFill>
              <a:prstDash val="solid"/>
              <a:round/>
              <a:headEnd len="sm" w="sm" type="none"/>
              <a:tailEnd len="sm" w="sm" type="none"/>
            </a:ln>
          </p:spPr>
        </p:cxnSp>
        <p:cxnSp>
          <p:nvCxnSpPr>
            <p:cNvPr id="814" name="Google Shape;814;p103"/>
            <p:cNvCxnSpPr/>
            <p:nvPr/>
          </p:nvCxnSpPr>
          <p:spPr>
            <a:xfrm>
              <a:off x="8421074" y="6375598"/>
              <a:ext cx="0" cy="118182"/>
            </a:xfrm>
            <a:prstGeom prst="straightConnector1">
              <a:avLst/>
            </a:prstGeom>
            <a:noFill/>
            <a:ln cap="flat" cmpd="sng" w="25400">
              <a:solidFill>
                <a:schemeClr val="dk1"/>
              </a:solidFill>
              <a:prstDash val="solid"/>
              <a:round/>
              <a:headEnd len="sm" w="sm" type="none"/>
              <a:tailEnd len="sm" w="sm" type="none"/>
            </a:ln>
          </p:spPr>
        </p:cxnSp>
        <p:cxnSp>
          <p:nvCxnSpPr>
            <p:cNvPr id="815" name="Google Shape;815;p103"/>
            <p:cNvCxnSpPr/>
            <p:nvPr/>
          </p:nvCxnSpPr>
          <p:spPr>
            <a:xfrm>
              <a:off x="8878269" y="6375597"/>
              <a:ext cx="0" cy="118182"/>
            </a:xfrm>
            <a:prstGeom prst="straightConnector1">
              <a:avLst/>
            </a:prstGeom>
            <a:noFill/>
            <a:ln cap="flat" cmpd="sng" w="25400">
              <a:solidFill>
                <a:schemeClr val="dk1"/>
              </a:solidFill>
              <a:prstDash val="solid"/>
              <a:round/>
              <a:headEnd len="sm" w="sm" type="none"/>
              <a:tailEnd len="sm" w="sm" type="none"/>
            </a:ln>
          </p:spPr>
        </p:cxnSp>
        <p:cxnSp>
          <p:nvCxnSpPr>
            <p:cNvPr id="816" name="Google Shape;816;p103"/>
            <p:cNvCxnSpPr/>
            <p:nvPr/>
          </p:nvCxnSpPr>
          <p:spPr>
            <a:xfrm>
              <a:off x="9335464" y="6375597"/>
              <a:ext cx="0" cy="118182"/>
            </a:xfrm>
            <a:prstGeom prst="straightConnector1">
              <a:avLst/>
            </a:prstGeom>
            <a:noFill/>
            <a:ln cap="flat" cmpd="sng" w="25400">
              <a:solidFill>
                <a:schemeClr val="dk1"/>
              </a:solidFill>
              <a:prstDash val="solid"/>
              <a:round/>
              <a:headEnd len="sm" w="sm" type="none"/>
              <a:tailEnd len="sm" w="sm" type="none"/>
            </a:ln>
          </p:spPr>
        </p:cxnSp>
        <p:cxnSp>
          <p:nvCxnSpPr>
            <p:cNvPr id="817" name="Google Shape;817;p103"/>
            <p:cNvCxnSpPr/>
            <p:nvPr/>
          </p:nvCxnSpPr>
          <p:spPr>
            <a:xfrm>
              <a:off x="9792659" y="6375597"/>
              <a:ext cx="0" cy="118182"/>
            </a:xfrm>
            <a:prstGeom prst="straightConnector1">
              <a:avLst/>
            </a:prstGeom>
            <a:noFill/>
            <a:ln cap="flat" cmpd="sng" w="25400">
              <a:solidFill>
                <a:schemeClr val="dk1"/>
              </a:solidFill>
              <a:prstDash val="solid"/>
              <a:round/>
              <a:headEnd len="sm" w="sm" type="none"/>
              <a:tailEnd len="sm" w="sm" type="none"/>
            </a:ln>
          </p:spPr>
        </p:cxnSp>
        <p:cxnSp>
          <p:nvCxnSpPr>
            <p:cNvPr id="818" name="Google Shape;818;p103"/>
            <p:cNvCxnSpPr/>
            <p:nvPr/>
          </p:nvCxnSpPr>
          <p:spPr>
            <a:xfrm>
              <a:off x="4992112"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819" name="Google Shape;819;p103"/>
            <p:cNvCxnSpPr/>
            <p:nvPr/>
          </p:nvCxnSpPr>
          <p:spPr>
            <a:xfrm>
              <a:off x="5068311"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820" name="Google Shape;820;p103"/>
            <p:cNvCxnSpPr/>
            <p:nvPr/>
          </p:nvCxnSpPr>
          <p:spPr>
            <a:xfrm>
              <a:off x="5144510"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21" name="Google Shape;821;p103"/>
            <p:cNvCxnSpPr/>
            <p:nvPr/>
          </p:nvCxnSpPr>
          <p:spPr>
            <a:xfrm>
              <a:off x="4915912"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22" name="Google Shape;822;p103"/>
            <p:cNvCxnSpPr/>
            <p:nvPr/>
          </p:nvCxnSpPr>
          <p:spPr>
            <a:xfrm>
              <a:off x="4839713"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23" name="Google Shape;823;p103"/>
            <p:cNvCxnSpPr/>
            <p:nvPr/>
          </p:nvCxnSpPr>
          <p:spPr>
            <a:xfrm>
              <a:off x="5449307"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824" name="Google Shape;824;p103"/>
            <p:cNvCxnSpPr/>
            <p:nvPr/>
          </p:nvCxnSpPr>
          <p:spPr>
            <a:xfrm>
              <a:off x="5525506"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825" name="Google Shape;825;p103"/>
            <p:cNvCxnSpPr/>
            <p:nvPr/>
          </p:nvCxnSpPr>
          <p:spPr>
            <a:xfrm>
              <a:off x="5601705"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26" name="Google Shape;826;p103"/>
            <p:cNvCxnSpPr/>
            <p:nvPr/>
          </p:nvCxnSpPr>
          <p:spPr>
            <a:xfrm>
              <a:off x="5373107"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27" name="Google Shape;827;p103"/>
            <p:cNvCxnSpPr/>
            <p:nvPr/>
          </p:nvCxnSpPr>
          <p:spPr>
            <a:xfrm>
              <a:off x="5296908"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28" name="Google Shape;828;p103"/>
            <p:cNvCxnSpPr/>
            <p:nvPr/>
          </p:nvCxnSpPr>
          <p:spPr>
            <a:xfrm>
              <a:off x="5906502"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829" name="Google Shape;829;p103"/>
            <p:cNvCxnSpPr/>
            <p:nvPr/>
          </p:nvCxnSpPr>
          <p:spPr>
            <a:xfrm>
              <a:off x="5982701"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830" name="Google Shape;830;p103"/>
            <p:cNvCxnSpPr/>
            <p:nvPr/>
          </p:nvCxnSpPr>
          <p:spPr>
            <a:xfrm>
              <a:off x="6058900"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31" name="Google Shape;831;p103"/>
            <p:cNvCxnSpPr/>
            <p:nvPr/>
          </p:nvCxnSpPr>
          <p:spPr>
            <a:xfrm>
              <a:off x="5830302"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32" name="Google Shape;832;p103"/>
            <p:cNvCxnSpPr/>
            <p:nvPr/>
          </p:nvCxnSpPr>
          <p:spPr>
            <a:xfrm>
              <a:off x="5754103"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33" name="Google Shape;833;p103"/>
            <p:cNvCxnSpPr/>
            <p:nvPr/>
          </p:nvCxnSpPr>
          <p:spPr>
            <a:xfrm>
              <a:off x="6363697"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834" name="Google Shape;834;p103"/>
            <p:cNvCxnSpPr/>
            <p:nvPr/>
          </p:nvCxnSpPr>
          <p:spPr>
            <a:xfrm>
              <a:off x="6439896"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835" name="Google Shape;835;p103"/>
            <p:cNvCxnSpPr/>
            <p:nvPr/>
          </p:nvCxnSpPr>
          <p:spPr>
            <a:xfrm>
              <a:off x="6516095"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36" name="Google Shape;836;p103"/>
            <p:cNvCxnSpPr/>
            <p:nvPr/>
          </p:nvCxnSpPr>
          <p:spPr>
            <a:xfrm>
              <a:off x="6287497"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37" name="Google Shape;837;p103"/>
            <p:cNvCxnSpPr/>
            <p:nvPr/>
          </p:nvCxnSpPr>
          <p:spPr>
            <a:xfrm>
              <a:off x="6211298"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38" name="Google Shape;838;p103"/>
            <p:cNvCxnSpPr/>
            <p:nvPr/>
          </p:nvCxnSpPr>
          <p:spPr>
            <a:xfrm>
              <a:off x="6807528"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839" name="Google Shape;839;p103"/>
            <p:cNvCxnSpPr/>
            <p:nvPr/>
          </p:nvCxnSpPr>
          <p:spPr>
            <a:xfrm>
              <a:off x="6883727"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840" name="Google Shape;840;p103"/>
            <p:cNvCxnSpPr/>
            <p:nvPr/>
          </p:nvCxnSpPr>
          <p:spPr>
            <a:xfrm>
              <a:off x="6959927"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41" name="Google Shape;841;p103"/>
            <p:cNvCxnSpPr/>
            <p:nvPr/>
          </p:nvCxnSpPr>
          <p:spPr>
            <a:xfrm>
              <a:off x="6731329"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42" name="Google Shape;842;p103"/>
            <p:cNvCxnSpPr/>
            <p:nvPr/>
          </p:nvCxnSpPr>
          <p:spPr>
            <a:xfrm>
              <a:off x="6655130"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43" name="Google Shape;843;p103"/>
            <p:cNvCxnSpPr/>
            <p:nvPr/>
          </p:nvCxnSpPr>
          <p:spPr>
            <a:xfrm>
              <a:off x="7264723"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844" name="Google Shape;844;p103"/>
            <p:cNvCxnSpPr/>
            <p:nvPr/>
          </p:nvCxnSpPr>
          <p:spPr>
            <a:xfrm>
              <a:off x="7340922"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845" name="Google Shape;845;p103"/>
            <p:cNvCxnSpPr/>
            <p:nvPr/>
          </p:nvCxnSpPr>
          <p:spPr>
            <a:xfrm>
              <a:off x="7417122"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46" name="Google Shape;846;p103"/>
            <p:cNvCxnSpPr/>
            <p:nvPr/>
          </p:nvCxnSpPr>
          <p:spPr>
            <a:xfrm>
              <a:off x="7188524"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47" name="Google Shape;847;p103"/>
            <p:cNvCxnSpPr/>
            <p:nvPr/>
          </p:nvCxnSpPr>
          <p:spPr>
            <a:xfrm>
              <a:off x="7112325"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48" name="Google Shape;848;p103"/>
            <p:cNvCxnSpPr/>
            <p:nvPr/>
          </p:nvCxnSpPr>
          <p:spPr>
            <a:xfrm>
              <a:off x="7721918"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849" name="Google Shape;849;p103"/>
            <p:cNvCxnSpPr/>
            <p:nvPr/>
          </p:nvCxnSpPr>
          <p:spPr>
            <a:xfrm>
              <a:off x="7798117"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850" name="Google Shape;850;p103"/>
            <p:cNvCxnSpPr/>
            <p:nvPr/>
          </p:nvCxnSpPr>
          <p:spPr>
            <a:xfrm>
              <a:off x="7874317"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51" name="Google Shape;851;p103"/>
            <p:cNvCxnSpPr/>
            <p:nvPr/>
          </p:nvCxnSpPr>
          <p:spPr>
            <a:xfrm>
              <a:off x="7645719"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52" name="Google Shape;852;p103"/>
            <p:cNvCxnSpPr/>
            <p:nvPr/>
          </p:nvCxnSpPr>
          <p:spPr>
            <a:xfrm>
              <a:off x="7569520"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53" name="Google Shape;853;p103"/>
            <p:cNvCxnSpPr/>
            <p:nvPr/>
          </p:nvCxnSpPr>
          <p:spPr>
            <a:xfrm>
              <a:off x="8179113"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854" name="Google Shape;854;p103"/>
            <p:cNvCxnSpPr/>
            <p:nvPr/>
          </p:nvCxnSpPr>
          <p:spPr>
            <a:xfrm>
              <a:off x="8255312"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855" name="Google Shape;855;p103"/>
            <p:cNvCxnSpPr/>
            <p:nvPr/>
          </p:nvCxnSpPr>
          <p:spPr>
            <a:xfrm>
              <a:off x="8331512"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56" name="Google Shape;856;p103"/>
            <p:cNvCxnSpPr/>
            <p:nvPr/>
          </p:nvCxnSpPr>
          <p:spPr>
            <a:xfrm>
              <a:off x="8102914"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57" name="Google Shape;857;p103"/>
            <p:cNvCxnSpPr/>
            <p:nvPr/>
          </p:nvCxnSpPr>
          <p:spPr>
            <a:xfrm>
              <a:off x="8026715"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58" name="Google Shape;858;p103"/>
            <p:cNvCxnSpPr/>
            <p:nvPr/>
          </p:nvCxnSpPr>
          <p:spPr>
            <a:xfrm>
              <a:off x="8649672"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859" name="Google Shape;859;p103"/>
            <p:cNvCxnSpPr/>
            <p:nvPr/>
          </p:nvCxnSpPr>
          <p:spPr>
            <a:xfrm>
              <a:off x="8725871"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860" name="Google Shape;860;p103"/>
            <p:cNvCxnSpPr/>
            <p:nvPr/>
          </p:nvCxnSpPr>
          <p:spPr>
            <a:xfrm>
              <a:off x="8802070"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61" name="Google Shape;861;p103"/>
            <p:cNvCxnSpPr/>
            <p:nvPr/>
          </p:nvCxnSpPr>
          <p:spPr>
            <a:xfrm>
              <a:off x="8573472"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62" name="Google Shape;862;p103"/>
            <p:cNvCxnSpPr/>
            <p:nvPr/>
          </p:nvCxnSpPr>
          <p:spPr>
            <a:xfrm>
              <a:off x="8497273"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63" name="Google Shape;863;p103"/>
            <p:cNvCxnSpPr/>
            <p:nvPr/>
          </p:nvCxnSpPr>
          <p:spPr>
            <a:xfrm>
              <a:off x="9106867"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864" name="Google Shape;864;p103"/>
            <p:cNvCxnSpPr/>
            <p:nvPr/>
          </p:nvCxnSpPr>
          <p:spPr>
            <a:xfrm>
              <a:off x="9183066"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865" name="Google Shape;865;p103"/>
            <p:cNvCxnSpPr/>
            <p:nvPr/>
          </p:nvCxnSpPr>
          <p:spPr>
            <a:xfrm>
              <a:off x="9259265"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66" name="Google Shape;866;p103"/>
            <p:cNvCxnSpPr/>
            <p:nvPr/>
          </p:nvCxnSpPr>
          <p:spPr>
            <a:xfrm>
              <a:off x="9030667"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67" name="Google Shape;867;p103"/>
            <p:cNvCxnSpPr/>
            <p:nvPr/>
          </p:nvCxnSpPr>
          <p:spPr>
            <a:xfrm>
              <a:off x="8954468"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68" name="Google Shape;868;p103"/>
            <p:cNvCxnSpPr/>
            <p:nvPr/>
          </p:nvCxnSpPr>
          <p:spPr>
            <a:xfrm>
              <a:off x="9564062"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869" name="Google Shape;869;p103"/>
            <p:cNvCxnSpPr/>
            <p:nvPr/>
          </p:nvCxnSpPr>
          <p:spPr>
            <a:xfrm>
              <a:off x="9640261"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870" name="Google Shape;870;p103"/>
            <p:cNvCxnSpPr/>
            <p:nvPr/>
          </p:nvCxnSpPr>
          <p:spPr>
            <a:xfrm>
              <a:off x="9716460"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71" name="Google Shape;871;p103"/>
            <p:cNvCxnSpPr/>
            <p:nvPr/>
          </p:nvCxnSpPr>
          <p:spPr>
            <a:xfrm>
              <a:off x="9487862"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72" name="Google Shape;872;p103"/>
            <p:cNvCxnSpPr/>
            <p:nvPr/>
          </p:nvCxnSpPr>
          <p:spPr>
            <a:xfrm>
              <a:off x="9411663"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73" name="Google Shape;873;p103"/>
            <p:cNvCxnSpPr/>
            <p:nvPr/>
          </p:nvCxnSpPr>
          <p:spPr>
            <a:xfrm>
              <a:off x="10021257"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874" name="Google Shape;874;p103"/>
            <p:cNvCxnSpPr/>
            <p:nvPr/>
          </p:nvCxnSpPr>
          <p:spPr>
            <a:xfrm>
              <a:off x="10097456"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875" name="Google Shape;875;p103"/>
            <p:cNvCxnSpPr/>
            <p:nvPr/>
          </p:nvCxnSpPr>
          <p:spPr>
            <a:xfrm>
              <a:off x="10173655"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76" name="Google Shape;876;p103"/>
            <p:cNvCxnSpPr/>
            <p:nvPr/>
          </p:nvCxnSpPr>
          <p:spPr>
            <a:xfrm>
              <a:off x="9945057"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877" name="Google Shape;877;p103"/>
            <p:cNvCxnSpPr/>
            <p:nvPr/>
          </p:nvCxnSpPr>
          <p:spPr>
            <a:xfrm>
              <a:off x="9868858" y="6371793"/>
              <a:ext cx="0" cy="45752"/>
            </a:xfrm>
            <a:prstGeom prst="straightConnector1">
              <a:avLst/>
            </a:prstGeom>
            <a:noFill/>
            <a:ln cap="flat" cmpd="sng" w="9525">
              <a:solidFill>
                <a:schemeClr val="dk1"/>
              </a:solidFill>
              <a:prstDash val="solid"/>
              <a:round/>
              <a:headEnd len="sm" w="sm" type="none"/>
              <a:tailEnd len="sm" w="sm" type="none"/>
            </a:ln>
          </p:spPr>
        </p:cxnSp>
      </p:grpSp>
      <p:grpSp>
        <p:nvGrpSpPr>
          <p:cNvPr id="878" name="Google Shape;878;p103"/>
          <p:cNvGrpSpPr/>
          <p:nvPr/>
        </p:nvGrpSpPr>
        <p:grpSpPr>
          <a:xfrm>
            <a:off x="1540806" y="2373341"/>
            <a:ext cx="1529331" cy="1807711"/>
            <a:chOff x="1280529" y="2094773"/>
            <a:chExt cx="1560219" cy="1844220"/>
          </a:xfrm>
        </p:grpSpPr>
        <p:sp>
          <p:nvSpPr>
            <p:cNvPr id="879" name="Google Shape;879;p103"/>
            <p:cNvSpPr/>
            <p:nvPr/>
          </p:nvSpPr>
          <p:spPr>
            <a:xfrm>
              <a:off x="1654226" y="2212932"/>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880" name="Google Shape;880;p103"/>
            <p:cNvSpPr/>
            <p:nvPr/>
          </p:nvSpPr>
          <p:spPr>
            <a:xfrm>
              <a:off x="1608509" y="2556499"/>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881" name="Google Shape;881;p103"/>
            <p:cNvSpPr/>
            <p:nvPr/>
          </p:nvSpPr>
          <p:spPr>
            <a:xfrm>
              <a:off x="2248584" y="2282182"/>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882" name="Google Shape;882;p103"/>
            <p:cNvSpPr/>
            <p:nvPr/>
          </p:nvSpPr>
          <p:spPr>
            <a:xfrm>
              <a:off x="1920604" y="2487249"/>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883" name="Google Shape;883;p103"/>
            <p:cNvSpPr/>
            <p:nvPr/>
          </p:nvSpPr>
          <p:spPr>
            <a:xfrm>
              <a:off x="2248584" y="2665095"/>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884" name="Google Shape;884;p103"/>
            <p:cNvSpPr/>
            <p:nvPr/>
          </p:nvSpPr>
          <p:spPr>
            <a:xfrm>
              <a:off x="1876964" y="2898724"/>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885" name="Google Shape;885;p103"/>
            <p:cNvSpPr/>
            <p:nvPr/>
          </p:nvSpPr>
          <p:spPr>
            <a:xfrm>
              <a:off x="1465488" y="2916461"/>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886" name="Google Shape;886;p103"/>
            <p:cNvSpPr/>
            <p:nvPr/>
          </p:nvSpPr>
          <p:spPr>
            <a:xfrm>
              <a:off x="2199450" y="301688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887" name="Google Shape;887;p103"/>
            <p:cNvSpPr/>
            <p:nvPr/>
          </p:nvSpPr>
          <p:spPr>
            <a:xfrm>
              <a:off x="1695310" y="3185166"/>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888" name="Google Shape;888;p103"/>
            <p:cNvSpPr/>
            <p:nvPr/>
          </p:nvSpPr>
          <p:spPr>
            <a:xfrm>
              <a:off x="2003643" y="3322324"/>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889" name="Google Shape;889;p103"/>
            <p:cNvSpPr/>
            <p:nvPr/>
          </p:nvSpPr>
          <p:spPr>
            <a:xfrm>
              <a:off x="2003643" y="209477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890" name="Google Shape;890;p103"/>
            <p:cNvSpPr/>
            <p:nvPr/>
          </p:nvSpPr>
          <p:spPr>
            <a:xfrm>
              <a:off x="2410328" y="332232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891" name="Google Shape;891;p103"/>
            <p:cNvSpPr/>
            <p:nvPr/>
          </p:nvSpPr>
          <p:spPr>
            <a:xfrm>
              <a:off x="1739805" y="3577641"/>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892" name="Google Shape;892;p103"/>
            <p:cNvSpPr/>
            <p:nvPr/>
          </p:nvSpPr>
          <p:spPr>
            <a:xfrm>
              <a:off x="2194921" y="3664676"/>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893" name="Google Shape;893;p103"/>
            <p:cNvSpPr/>
            <p:nvPr/>
          </p:nvSpPr>
          <p:spPr>
            <a:xfrm>
              <a:off x="1328329" y="3390359"/>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894" name="Google Shape;894;p103"/>
            <p:cNvSpPr/>
            <p:nvPr/>
          </p:nvSpPr>
          <p:spPr>
            <a:xfrm>
              <a:off x="2566431" y="2979970"/>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895" name="Google Shape;895;p103"/>
            <p:cNvSpPr/>
            <p:nvPr/>
          </p:nvSpPr>
          <p:spPr>
            <a:xfrm>
              <a:off x="2547486" y="255293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896" name="Google Shape;896;p103"/>
            <p:cNvSpPr/>
            <p:nvPr/>
          </p:nvSpPr>
          <p:spPr>
            <a:xfrm>
              <a:off x="1280529" y="2599321"/>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grpSp>
        <p:nvGrpSpPr>
          <p:cNvPr id="897" name="Google Shape;897;p103"/>
          <p:cNvGrpSpPr/>
          <p:nvPr/>
        </p:nvGrpSpPr>
        <p:grpSpPr>
          <a:xfrm rot="-5400000">
            <a:off x="6363114" y="221200"/>
            <a:ext cx="1529331" cy="1807711"/>
            <a:chOff x="1280529" y="2094773"/>
            <a:chExt cx="1560219" cy="1844220"/>
          </a:xfrm>
        </p:grpSpPr>
        <p:sp>
          <p:nvSpPr>
            <p:cNvPr id="898" name="Google Shape;898;p103"/>
            <p:cNvSpPr/>
            <p:nvPr/>
          </p:nvSpPr>
          <p:spPr>
            <a:xfrm>
              <a:off x="1654226" y="2212932"/>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899" name="Google Shape;899;p103"/>
            <p:cNvSpPr/>
            <p:nvPr/>
          </p:nvSpPr>
          <p:spPr>
            <a:xfrm>
              <a:off x="1608509" y="2556499"/>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00" name="Google Shape;900;p103"/>
            <p:cNvSpPr/>
            <p:nvPr/>
          </p:nvSpPr>
          <p:spPr>
            <a:xfrm>
              <a:off x="2248584" y="2282182"/>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01" name="Google Shape;901;p103"/>
            <p:cNvSpPr/>
            <p:nvPr/>
          </p:nvSpPr>
          <p:spPr>
            <a:xfrm>
              <a:off x="1920604" y="2487249"/>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02" name="Google Shape;902;p103"/>
            <p:cNvSpPr/>
            <p:nvPr/>
          </p:nvSpPr>
          <p:spPr>
            <a:xfrm>
              <a:off x="2248584" y="2665095"/>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03" name="Google Shape;903;p103"/>
            <p:cNvSpPr/>
            <p:nvPr/>
          </p:nvSpPr>
          <p:spPr>
            <a:xfrm>
              <a:off x="1876964" y="2898724"/>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04" name="Google Shape;904;p103"/>
            <p:cNvSpPr/>
            <p:nvPr/>
          </p:nvSpPr>
          <p:spPr>
            <a:xfrm>
              <a:off x="1465488" y="2916461"/>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05" name="Google Shape;905;p103"/>
            <p:cNvSpPr/>
            <p:nvPr/>
          </p:nvSpPr>
          <p:spPr>
            <a:xfrm>
              <a:off x="2199450" y="301688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06" name="Google Shape;906;p103"/>
            <p:cNvSpPr/>
            <p:nvPr/>
          </p:nvSpPr>
          <p:spPr>
            <a:xfrm>
              <a:off x="1695310" y="3185166"/>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07" name="Google Shape;907;p103"/>
            <p:cNvSpPr/>
            <p:nvPr/>
          </p:nvSpPr>
          <p:spPr>
            <a:xfrm>
              <a:off x="2003643" y="3322324"/>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08" name="Google Shape;908;p103"/>
            <p:cNvSpPr/>
            <p:nvPr/>
          </p:nvSpPr>
          <p:spPr>
            <a:xfrm>
              <a:off x="2003643" y="209477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09" name="Google Shape;909;p103"/>
            <p:cNvSpPr/>
            <p:nvPr/>
          </p:nvSpPr>
          <p:spPr>
            <a:xfrm>
              <a:off x="2410328" y="332232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10" name="Google Shape;910;p103"/>
            <p:cNvSpPr/>
            <p:nvPr/>
          </p:nvSpPr>
          <p:spPr>
            <a:xfrm>
              <a:off x="1739805" y="3577641"/>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11" name="Google Shape;911;p103"/>
            <p:cNvSpPr/>
            <p:nvPr/>
          </p:nvSpPr>
          <p:spPr>
            <a:xfrm>
              <a:off x="2194921" y="3664676"/>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12" name="Google Shape;912;p103"/>
            <p:cNvSpPr/>
            <p:nvPr/>
          </p:nvSpPr>
          <p:spPr>
            <a:xfrm>
              <a:off x="1328329" y="3390359"/>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13" name="Google Shape;913;p103"/>
            <p:cNvSpPr/>
            <p:nvPr/>
          </p:nvSpPr>
          <p:spPr>
            <a:xfrm>
              <a:off x="2566431" y="2979970"/>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14" name="Google Shape;914;p103"/>
            <p:cNvSpPr/>
            <p:nvPr/>
          </p:nvSpPr>
          <p:spPr>
            <a:xfrm>
              <a:off x="2547486" y="255293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15" name="Google Shape;915;p103"/>
            <p:cNvSpPr/>
            <p:nvPr/>
          </p:nvSpPr>
          <p:spPr>
            <a:xfrm>
              <a:off x="1280529" y="2599321"/>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grpSp>
        <p:nvGrpSpPr>
          <p:cNvPr id="916" name="Google Shape;916;p103"/>
          <p:cNvGrpSpPr/>
          <p:nvPr/>
        </p:nvGrpSpPr>
        <p:grpSpPr>
          <a:xfrm>
            <a:off x="1540806" y="2373341"/>
            <a:ext cx="1529331" cy="1807711"/>
            <a:chOff x="1280529" y="2094773"/>
            <a:chExt cx="1560219" cy="1844220"/>
          </a:xfrm>
        </p:grpSpPr>
        <p:sp>
          <p:nvSpPr>
            <p:cNvPr id="917" name="Google Shape;917;p103"/>
            <p:cNvSpPr/>
            <p:nvPr/>
          </p:nvSpPr>
          <p:spPr>
            <a:xfrm>
              <a:off x="1654226" y="2212932"/>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18" name="Google Shape;918;p103"/>
            <p:cNvSpPr/>
            <p:nvPr/>
          </p:nvSpPr>
          <p:spPr>
            <a:xfrm>
              <a:off x="1608509" y="2556499"/>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19" name="Google Shape;919;p103"/>
            <p:cNvSpPr/>
            <p:nvPr/>
          </p:nvSpPr>
          <p:spPr>
            <a:xfrm>
              <a:off x="2248584" y="2282182"/>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20" name="Google Shape;920;p103"/>
            <p:cNvSpPr/>
            <p:nvPr/>
          </p:nvSpPr>
          <p:spPr>
            <a:xfrm>
              <a:off x="1920604" y="2487249"/>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21" name="Google Shape;921;p103"/>
            <p:cNvSpPr/>
            <p:nvPr/>
          </p:nvSpPr>
          <p:spPr>
            <a:xfrm>
              <a:off x="2248584" y="2665095"/>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22" name="Google Shape;922;p103"/>
            <p:cNvSpPr/>
            <p:nvPr/>
          </p:nvSpPr>
          <p:spPr>
            <a:xfrm>
              <a:off x="1876964" y="2898724"/>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23" name="Google Shape;923;p103"/>
            <p:cNvSpPr/>
            <p:nvPr/>
          </p:nvSpPr>
          <p:spPr>
            <a:xfrm>
              <a:off x="1465488" y="2916461"/>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24" name="Google Shape;924;p103"/>
            <p:cNvSpPr/>
            <p:nvPr/>
          </p:nvSpPr>
          <p:spPr>
            <a:xfrm>
              <a:off x="2199450" y="3016883"/>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25" name="Google Shape;925;p103"/>
            <p:cNvSpPr/>
            <p:nvPr/>
          </p:nvSpPr>
          <p:spPr>
            <a:xfrm>
              <a:off x="1695310" y="3185166"/>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26" name="Google Shape;926;p103"/>
            <p:cNvSpPr/>
            <p:nvPr/>
          </p:nvSpPr>
          <p:spPr>
            <a:xfrm>
              <a:off x="2003643" y="3322323"/>
              <a:ext cx="274317" cy="274320"/>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27" name="Google Shape;927;p103"/>
            <p:cNvSpPr/>
            <p:nvPr/>
          </p:nvSpPr>
          <p:spPr>
            <a:xfrm>
              <a:off x="2003643" y="2094773"/>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28" name="Google Shape;928;p103"/>
            <p:cNvSpPr/>
            <p:nvPr/>
          </p:nvSpPr>
          <p:spPr>
            <a:xfrm>
              <a:off x="2410328" y="3322323"/>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29" name="Google Shape;929;p103"/>
            <p:cNvSpPr/>
            <p:nvPr/>
          </p:nvSpPr>
          <p:spPr>
            <a:xfrm>
              <a:off x="1739805" y="3577641"/>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30" name="Google Shape;930;p103"/>
            <p:cNvSpPr/>
            <p:nvPr/>
          </p:nvSpPr>
          <p:spPr>
            <a:xfrm>
              <a:off x="2194921" y="3664676"/>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31" name="Google Shape;931;p103"/>
            <p:cNvSpPr/>
            <p:nvPr/>
          </p:nvSpPr>
          <p:spPr>
            <a:xfrm>
              <a:off x="1328329" y="3390359"/>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32" name="Google Shape;932;p103"/>
            <p:cNvSpPr/>
            <p:nvPr/>
          </p:nvSpPr>
          <p:spPr>
            <a:xfrm>
              <a:off x="2566431" y="2979970"/>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33" name="Google Shape;933;p103"/>
            <p:cNvSpPr/>
            <p:nvPr/>
          </p:nvSpPr>
          <p:spPr>
            <a:xfrm>
              <a:off x="2547486" y="2552933"/>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34" name="Google Shape;934;p103"/>
            <p:cNvSpPr/>
            <p:nvPr/>
          </p:nvSpPr>
          <p:spPr>
            <a:xfrm>
              <a:off x="1280529" y="2599321"/>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grpSp>
        <p:nvGrpSpPr>
          <p:cNvPr id="935" name="Google Shape;935;p103"/>
          <p:cNvGrpSpPr/>
          <p:nvPr/>
        </p:nvGrpSpPr>
        <p:grpSpPr>
          <a:xfrm>
            <a:off x="7958829" y="4535614"/>
            <a:ext cx="1058494" cy="1359947"/>
            <a:chOff x="8118689" y="4626225"/>
            <a:chExt cx="1079872" cy="1387414"/>
          </a:xfrm>
        </p:grpSpPr>
        <p:grpSp>
          <p:nvGrpSpPr>
            <p:cNvPr id="936" name="Google Shape;936;p103"/>
            <p:cNvGrpSpPr/>
            <p:nvPr/>
          </p:nvGrpSpPr>
          <p:grpSpPr>
            <a:xfrm>
              <a:off x="8118689" y="4626225"/>
              <a:ext cx="1079872" cy="1387414"/>
              <a:chOff x="7828177" y="4300716"/>
              <a:chExt cx="1079872" cy="1387414"/>
            </a:xfrm>
          </p:grpSpPr>
          <p:sp>
            <p:nvSpPr>
              <p:cNvPr id="937" name="Google Shape;937;p103"/>
              <p:cNvSpPr/>
              <p:nvPr/>
            </p:nvSpPr>
            <p:spPr>
              <a:xfrm rot="-5400000">
                <a:off x="8585253" y="4948757"/>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38" name="Google Shape;938;p103"/>
              <p:cNvSpPr/>
              <p:nvPr/>
            </p:nvSpPr>
            <p:spPr>
              <a:xfrm rot="-5400000">
                <a:off x="8633732" y="442765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39" name="Google Shape;939;p103"/>
              <p:cNvSpPr/>
              <p:nvPr/>
            </p:nvSpPr>
            <p:spPr>
              <a:xfrm rot="-5400000">
                <a:off x="8201986" y="541381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40" name="Google Shape;940;p103"/>
              <p:cNvSpPr/>
              <p:nvPr/>
            </p:nvSpPr>
            <p:spPr>
              <a:xfrm rot="-5400000">
                <a:off x="7955578" y="4300716"/>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41" name="Google Shape;941;p103"/>
              <p:cNvSpPr/>
              <p:nvPr/>
            </p:nvSpPr>
            <p:spPr>
              <a:xfrm rot="-5400000">
                <a:off x="8193156" y="5000112"/>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42" name="Google Shape;942;p103"/>
              <p:cNvSpPr/>
              <p:nvPr/>
            </p:nvSpPr>
            <p:spPr>
              <a:xfrm rot="-5400000">
                <a:off x="8286305" y="4581776"/>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43" name="Google Shape;943;p103"/>
              <p:cNvSpPr/>
              <p:nvPr/>
            </p:nvSpPr>
            <p:spPr>
              <a:xfrm rot="-5400000">
                <a:off x="7843093" y="515350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44" name="Google Shape;944;p103"/>
              <p:cNvSpPr/>
              <p:nvPr/>
            </p:nvSpPr>
            <p:spPr>
              <a:xfrm rot="-5400000">
                <a:off x="7828177" y="4666927"/>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sp>
          <p:nvSpPr>
            <p:cNvPr id="945" name="Google Shape;945;p103"/>
            <p:cNvSpPr/>
            <p:nvPr/>
          </p:nvSpPr>
          <p:spPr>
            <a:xfrm rot="-5400000">
              <a:off x="8886163" y="5634641"/>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grpSp>
        <p:nvGrpSpPr>
          <p:cNvPr id="946" name="Google Shape;946;p103"/>
          <p:cNvGrpSpPr/>
          <p:nvPr/>
        </p:nvGrpSpPr>
        <p:grpSpPr>
          <a:xfrm>
            <a:off x="5662283" y="4447417"/>
            <a:ext cx="1170392" cy="1424023"/>
            <a:chOff x="5775760" y="4536247"/>
            <a:chExt cx="1194030" cy="1452784"/>
          </a:xfrm>
        </p:grpSpPr>
        <p:sp>
          <p:nvSpPr>
            <p:cNvPr id="947" name="Google Shape;947;p103"/>
            <p:cNvSpPr/>
            <p:nvPr/>
          </p:nvSpPr>
          <p:spPr>
            <a:xfrm rot="-5400000">
              <a:off x="6246125" y="530768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48" name="Google Shape;948;p103"/>
            <p:cNvSpPr/>
            <p:nvPr/>
          </p:nvSpPr>
          <p:spPr>
            <a:xfrm rot="-5400000">
              <a:off x="5873307" y="5678471"/>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49" name="Google Shape;949;p103"/>
            <p:cNvSpPr/>
            <p:nvPr/>
          </p:nvSpPr>
          <p:spPr>
            <a:xfrm rot="-5400000">
              <a:off x="6490406" y="5002176"/>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50" name="Google Shape;950;p103"/>
            <p:cNvSpPr/>
            <p:nvPr/>
          </p:nvSpPr>
          <p:spPr>
            <a:xfrm rot="-5400000">
              <a:off x="6695473" y="5330156"/>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51" name="Google Shape;951;p103"/>
            <p:cNvSpPr/>
            <p:nvPr/>
          </p:nvSpPr>
          <p:spPr>
            <a:xfrm rot="-5400000">
              <a:off x="6577401" y="4629242"/>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52" name="Google Shape;952;p103"/>
            <p:cNvSpPr/>
            <p:nvPr/>
          </p:nvSpPr>
          <p:spPr>
            <a:xfrm rot="-5400000">
              <a:off x="5775760" y="5266995"/>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53" name="Google Shape;953;p103"/>
            <p:cNvSpPr/>
            <p:nvPr/>
          </p:nvSpPr>
          <p:spPr>
            <a:xfrm rot="-5400000">
              <a:off x="6343754" y="5714714"/>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54" name="Google Shape;954;p103"/>
            <p:cNvSpPr/>
            <p:nvPr/>
          </p:nvSpPr>
          <p:spPr>
            <a:xfrm rot="-5400000">
              <a:off x="6067288" y="4953584"/>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55" name="Google Shape;955;p103"/>
            <p:cNvSpPr/>
            <p:nvPr/>
          </p:nvSpPr>
          <p:spPr>
            <a:xfrm rot="-5400000">
              <a:off x="6101905" y="4536247"/>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grpSp>
        <p:nvGrpSpPr>
          <p:cNvPr id="956" name="Google Shape;956;p103"/>
          <p:cNvGrpSpPr/>
          <p:nvPr/>
        </p:nvGrpSpPr>
        <p:grpSpPr>
          <a:xfrm rot="-5400000">
            <a:off x="6363114" y="221200"/>
            <a:ext cx="1529331" cy="1807711"/>
            <a:chOff x="1280529" y="2094773"/>
            <a:chExt cx="1560219" cy="1844220"/>
          </a:xfrm>
        </p:grpSpPr>
        <p:sp>
          <p:nvSpPr>
            <p:cNvPr id="957" name="Google Shape;957;p103"/>
            <p:cNvSpPr/>
            <p:nvPr/>
          </p:nvSpPr>
          <p:spPr>
            <a:xfrm>
              <a:off x="1654226" y="2212932"/>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58" name="Google Shape;958;p103"/>
            <p:cNvSpPr/>
            <p:nvPr/>
          </p:nvSpPr>
          <p:spPr>
            <a:xfrm>
              <a:off x="1608509" y="2556499"/>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59" name="Google Shape;959;p103"/>
            <p:cNvSpPr/>
            <p:nvPr/>
          </p:nvSpPr>
          <p:spPr>
            <a:xfrm>
              <a:off x="2248584" y="2282182"/>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60" name="Google Shape;960;p103"/>
            <p:cNvSpPr/>
            <p:nvPr/>
          </p:nvSpPr>
          <p:spPr>
            <a:xfrm>
              <a:off x="1920604" y="2487249"/>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61" name="Google Shape;961;p103"/>
            <p:cNvSpPr/>
            <p:nvPr/>
          </p:nvSpPr>
          <p:spPr>
            <a:xfrm>
              <a:off x="2248584" y="2665095"/>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62" name="Google Shape;962;p103"/>
            <p:cNvSpPr/>
            <p:nvPr/>
          </p:nvSpPr>
          <p:spPr>
            <a:xfrm>
              <a:off x="1876964" y="2898724"/>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63" name="Google Shape;963;p103"/>
            <p:cNvSpPr/>
            <p:nvPr/>
          </p:nvSpPr>
          <p:spPr>
            <a:xfrm>
              <a:off x="1465488" y="2916461"/>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64" name="Google Shape;964;p103"/>
            <p:cNvSpPr/>
            <p:nvPr/>
          </p:nvSpPr>
          <p:spPr>
            <a:xfrm>
              <a:off x="2199450" y="3016883"/>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65" name="Google Shape;965;p103"/>
            <p:cNvSpPr/>
            <p:nvPr/>
          </p:nvSpPr>
          <p:spPr>
            <a:xfrm>
              <a:off x="1695310" y="3185166"/>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66" name="Google Shape;966;p103"/>
            <p:cNvSpPr/>
            <p:nvPr/>
          </p:nvSpPr>
          <p:spPr>
            <a:xfrm>
              <a:off x="2003643" y="3322323"/>
              <a:ext cx="274317" cy="274320"/>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67" name="Google Shape;967;p103"/>
            <p:cNvSpPr/>
            <p:nvPr/>
          </p:nvSpPr>
          <p:spPr>
            <a:xfrm>
              <a:off x="2003643" y="2094773"/>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68" name="Google Shape;968;p103"/>
            <p:cNvSpPr/>
            <p:nvPr/>
          </p:nvSpPr>
          <p:spPr>
            <a:xfrm>
              <a:off x="2410328" y="3322323"/>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69" name="Google Shape;969;p103"/>
            <p:cNvSpPr/>
            <p:nvPr/>
          </p:nvSpPr>
          <p:spPr>
            <a:xfrm>
              <a:off x="1739805" y="3577641"/>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70" name="Google Shape;970;p103"/>
            <p:cNvSpPr/>
            <p:nvPr/>
          </p:nvSpPr>
          <p:spPr>
            <a:xfrm>
              <a:off x="2194921" y="3664676"/>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71" name="Google Shape;971;p103"/>
            <p:cNvSpPr/>
            <p:nvPr/>
          </p:nvSpPr>
          <p:spPr>
            <a:xfrm>
              <a:off x="1328329" y="3390359"/>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72" name="Google Shape;972;p103"/>
            <p:cNvSpPr/>
            <p:nvPr/>
          </p:nvSpPr>
          <p:spPr>
            <a:xfrm>
              <a:off x="2566431" y="2979970"/>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73" name="Google Shape;973;p103"/>
            <p:cNvSpPr/>
            <p:nvPr/>
          </p:nvSpPr>
          <p:spPr>
            <a:xfrm>
              <a:off x="2547486" y="2552933"/>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74" name="Google Shape;974;p103"/>
            <p:cNvSpPr/>
            <p:nvPr/>
          </p:nvSpPr>
          <p:spPr>
            <a:xfrm>
              <a:off x="1280529" y="2599321"/>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sp>
        <p:nvSpPr>
          <p:cNvPr id="975" name="Google Shape;975;p103"/>
          <p:cNvSpPr txBox="1"/>
          <p:nvPr/>
        </p:nvSpPr>
        <p:spPr>
          <a:xfrm>
            <a:off x="4648336" y="4349677"/>
            <a:ext cx="362084" cy="621968"/>
          </a:xfrm>
          <a:prstGeom prst="rect">
            <a:avLst/>
          </a:prstGeom>
          <a:noFill/>
          <a:ln>
            <a:noFill/>
          </a:ln>
        </p:spPr>
        <p:txBody>
          <a:bodyPr anchorCtr="0" anchor="t" bIns="143400" lIns="179250" spcFirstLastPara="1" rIns="179250" wrap="square" tIns="143400">
            <a:spAutoFit/>
          </a:bodyPr>
          <a:lstStyle/>
          <a:p>
            <a:pPr indent="0" lvl="0" marL="0" marR="0" rtl="0" algn="l">
              <a:lnSpc>
                <a:spcPct val="90000"/>
              </a:lnSpc>
              <a:spcBef>
                <a:spcPts val="0"/>
              </a:spcBef>
              <a:spcAft>
                <a:spcPts val="0"/>
              </a:spcAft>
              <a:buNone/>
            </a:pPr>
            <a:r>
              <a:t/>
            </a:r>
            <a:endParaRPr sz="2353">
              <a:solidFill>
                <a:schemeClr val="dk1"/>
              </a:solidFill>
              <a:latin typeface="Quattrocento Sans"/>
              <a:ea typeface="Quattrocento Sans"/>
              <a:cs typeface="Quattrocento Sans"/>
              <a:sym typeface="Quattrocento Sans"/>
            </a:endParaRPr>
          </a:p>
        </p:txBody>
      </p:sp>
      <p:grpSp>
        <p:nvGrpSpPr>
          <p:cNvPr id="976" name="Google Shape;976;p103"/>
          <p:cNvGrpSpPr/>
          <p:nvPr/>
        </p:nvGrpSpPr>
        <p:grpSpPr>
          <a:xfrm>
            <a:off x="7958829" y="4535614"/>
            <a:ext cx="1058494" cy="1359947"/>
            <a:chOff x="8118689" y="4626225"/>
            <a:chExt cx="1079872" cy="1387414"/>
          </a:xfrm>
        </p:grpSpPr>
        <p:grpSp>
          <p:nvGrpSpPr>
            <p:cNvPr id="977" name="Google Shape;977;p103"/>
            <p:cNvGrpSpPr/>
            <p:nvPr/>
          </p:nvGrpSpPr>
          <p:grpSpPr>
            <a:xfrm>
              <a:off x="8118689" y="4626225"/>
              <a:ext cx="1079872" cy="1387414"/>
              <a:chOff x="7828177" y="4300716"/>
              <a:chExt cx="1079872" cy="1387414"/>
            </a:xfrm>
          </p:grpSpPr>
          <p:sp>
            <p:nvSpPr>
              <p:cNvPr id="978" name="Google Shape;978;p103"/>
              <p:cNvSpPr/>
              <p:nvPr/>
            </p:nvSpPr>
            <p:spPr>
              <a:xfrm rot="-5400000">
                <a:off x="8585253" y="4948757"/>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79" name="Google Shape;979;p103"/>
              <p:cNvSpPr/>
              <p:nvPr/>
            </p:nvSpPr>
            <p:spPr>
              <a:xfrm rot="-5400000">
                <a:off x="8633732" y="4427653"/>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80" name="Google Shape;980;p103"/>
              <p:cNvSpPr/>
              <p:nvPr/>
            </p:nvSpPr>
            <p:spPr>
              <a:xfrm rot="-5400000">
                <a:off x="8201986" y="5413813"/>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81" name="Google Shape;981;p103"/>
              <p:cNvSpPr/>
              <p:nvPr/>
            </p:nvSpPr>
            <p:spPr>
              <a:xfrm rot="-5400000">
                <a:off x="7955578" y="4300716"/>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82" name="Google Shape;982;p103"/>
              <p:cNvSpPr/>
              <p:nvPr/>
            </p:nvSpPr>
            <p:spPr>
              <a:xfrm rot="-5400000">
                <a:off x="8193156" y="5000112"/>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83" name="Google Shape;983;p103"/>
              <p:cNvSpPr/>
              <p:nvPr/>
            </p:nvSpPr>
            <p:spPr>
              <a:xfrm rot="-5400000">
                <a:off x="8286305" y="4581776"/>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84" name="Google Shape;984;p103"/>
              <p:cNvSpPr/>
              <p:nvPr/>
            </p:nvSpPr>
            <p:spPr>
              <a:xfrm rot="-5400000">
                <a:off x="7843093" y="5153503"/>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85" name="Google Shape;985;p103"/>
              <p:cNvSpPr/>
              <p:nvPr/>
            </p:nvSpPr>
            <p:spPr>
              <a:xfrm rot="-5400000">
                <a:off x="7828177" y="4666927"/>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sp>
          <p:nvSpPr>
            <p:cNvPr id="986" name="Google Shape;986;p103"/>
            <p:cNvSpPr/>
            <p:nvPr/>
          </p:nvSpPr>
          <p:spPr>
            <a:xfrm rot="-5400000">
              <a:off x="8886163" y="5634641"/>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grpSp>
        <p:nvGrpSpPr>
          <p:cNvPr id="987" name="Google Shape;987;p103"/>
          <p:cNvGrpSpPr/>
          <p:nvPr/>
        </p:nvGrpSpPr>
        <p:grpSpPr>
          <a:xfrm>
            <a:off x="5662283" y="4447417"/>
            <a:ext cx="1170392" cy="1424023"/>
            <a:chOff x="5775760" y="4536247"/>
            <a:chExt cx="1194030" cy="1452784"/>
          </a:xfrm>
        </p:grpSpPr>
        <p:sp>
          <p:nvSpPr>
            <p:cNvPr id="988" name="Google Shape;988;p103"/>
            <p:cNvSpPr/>
            <p:nvPr/>
          </p:nvSpPr>
          <p:spPr>
            <a:xfrm rot="-5400000">
              <a:off x="6246125" y="5307683"/>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89" name="Google Shape;989;p103"/>
            <p:cNvSpPr/>
            <p:nvPr/>
          </p:nvSpPr>
          <p:spPr>
            <a:xfrm rot="-5400000">
              <a:off x="5873307" y="5678471"/>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90" name="Google Shape;990;p103"/>
            <p:cNvSpPr/>
            <p:nvPr/>
          </p:nvSpPr>
          <p:spPr>
            <a:xfrm rot="-5400000">
              <a:off x="6490406" y="5002176"/>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91" name="Google Shape;991;p103"/>
            <p:cNvSpPr/>
            <p:nvPr/>
          </p:nvSpPr>
          <p:spPr>
            <a:xfrm rot="-5400000">
              <a:off x="6695473" y="5330156"/>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92" name="Google Shape;992;p103"/>
            <p:cNvSpPr/>
            <p:nvPr/>
          </p:nvSpPr>
          <p:spPr>
            <a:xfrm rot="-5400000">
              <a:off x="6577401" y="4629242"/>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93" name="Google Shape;993;p103"/>
            <p:cNvSpPr/>
            <p:nvPr/>
          </p:nvSpPr>
          <p:spPr>
            <a:xfrm rot="-5400000">
              <a:off x="5775760" y="5266995"/>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94" name="Google Shape;994;p103"/>
            <p:cNvSpPr/>
            <p:nvPr/>
          </p:nvSpPr>
          <p:spPr>
            <a:xfrm rot="-5400000">
              <a:off x="6343754" y="5714714"/>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95" name="Google Shape;995;p103"/>
            <p:cNvSpPr/>
            <p:nvPr/>
          </p:nvSpPr>
          <p:spPr>
            <a:xfrm rot="-5400000">
              <a:off x="6067288" y="4953584"/>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996" name="Google Shape;996;p103"/>
            <p:cNvSpPr/>
            <p:nvPr/>
          </p:nvSpPr>
          <p:spPr>
            <a:xfrm rot="-5400000">
              <a:off x="6101905" y="4536247"/>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8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8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87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878"/>
                                        </p:tgtEl>
                                      </p:cBhvr>
                                    </p:animEffect>
                                    <p:set>
                                      <p:cBhvr>
                                        <p:cTn dur="1" fill="hold">
                                          <p:stCondLst>
                                            <p:cond delay="500"/>
                                          </p:stCondLst>
                                        </p:cTn>
                                        <p:tgtEl>
                                          <p:spTgt spid="87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916"/>
                                        </p:tgtEl>
                                      </p:cBhvr>
                                    </p:animEffect>
                                    <p:set>
                                      <p:cBhvr>
                                        <p:cTn dur="1" fill="hold">
                                          <p:stCondLst>
                                            <p:cond delay="500"/>
                                          </p:stCondLst>
                                        </p:cTn>
                                        <p:tgtEl>
                                          <p:spTgt spid="91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01"/>
                                        </p:tgtEl>
                                      </p:cBhvr>
                                    </p:animEffect>
                                    <p:set>
                                      <p:cBhvr>
                                        <p:cTn dur="1" fill="hold">
                                          <p:stCondLst>
                                            <p:cond delay="500"/>
                                          </p:stCondLst>
                                        </p:cTn>
                                        <p:tgtEl>
                                          <p:spTgt spid="80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500"/>
                                        <p:tgtEl>
                                          <p:spTgt spid="801"/>
                                        </p:tgtEl>
                                      </p:cBhvr>
                                    </p:animEffect>
                                  </p:childTnLst>
                                </p:cTn>
                              </p:par>
                              <p:par>
                                <p:cTn fill="hold" nodeType="with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500"/>
                                        <p:tgtEl>
                                          <p:spTgt spid="878"/>
                                        </p:tgtEl>
                                      </p:cBhvr>
                                    </p:animEffect>
                                  </p:childTnLst>
                                </p:cTn>
                              </p:par>
                              <p:par>
                                <p:cTn fill="hold" nodeType="with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500"/>
                                        <p:tgtEl>
                                          <p:spTgt spid="9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04"/>
          <p:cNvSpPr txBox="1"/>
          <p:nvPr/>
        </p:nvSpPr>
        <p:spPr>
          <a:xfrm>
            <a:off x="4221501" y="3671772"/>
            <a:ext cx="2804607" cy="1009383"/>
          </a:xfrm>
          <a:prstGeom prst="rect">
            <a:avLst/>
          </a:prstGeom>
          <a:noFill/>
          <a:ln>
            <a:noFill/>
          </a:ln>
        </p:spPr>
        <p:txBody>
          <a:bodyPr anchorCtr="0" anchor="t" bIns="143325" lIns="179175" spcFirstLastPara="1" rIns="179175" wrap="square" tIns="143325">
            <a:spAutoFit/>
          </a:bodyPr>
          <a:lstStyle/>
          <a:p>
            <a:pPr indent="0" lvl="0" marL="0" marR="0" rtl="0" algn="ctr">
              <a:lnSpc>
                <a:spcPct val="90000"/>
              </a:lnSpc>
              <a:spcBef>
                <a:spcPts val="0"/>
              </a:spcBef>
              <a:spcAft>
                <a:spcPts val="0"/>
              </a:spcAft>
              <a:buNone/>
            </a:pPr>
            <a:r>
              <a:rPr lang="en-US" sz="2745">
                <a:solidFill>
                  <a:schemeClr val="dk1"/>
                </a:solidFill>
                <a:latin typeface="Quattrocento Sans"/>
                <a:ea typeface="Quattrocento Sans"/>
                <a:cs typeface="Quattrocento Sans"/>
                <a:sym typeface="Quattrocento Sans"/>
              </a:rPr>
              <a:t>Is it weird? </a:t>
            </a:r>
            <a:endParaRPr/>
          </a:p>
          <a:p>
            <a:pPr indent="0" lvl="0" marL="0" marR="0" rtl="0" algn="ctr">
              <a:lnSpc>
                <a:spcPct val="90000"/>
              </a:lnSpc>
              <a:spcBef>
                <a:spcPts val="0"/>
              </a:spcBef>
              <a:spcAft>
                <a:spcPts val="0"/>
              </a:spcAft>
              <a:buNone/>
            </a:pPr>
            <a:r>
              <a:rPr i="1" lang="en-US" sz="2353">
                <a:solidFill>
                  <a:srgbClr val="7030A0"/>
                </a:solidFill>
                <a:latin typeface="Quattrocento Sans"/>
                <a:ea typeface="Quattrocento Sans"/>
                <a:cs typeface="Quattrocento Sans"/>
                <a:sym typeface="Quattrocento Sans"/>
              </a:rPr>
              <a:t>(Anomaly)</a:t>
            </a:r>
            <a:endParaRPr i="1" sz="2745">
              <a:solidFill>
                <a:srgbClr val="7030A0"/>
              </a:solidFill>
              <a:latin typeface="Quattrocento Sans"/>
              <a:ea typeface="Quattrocento Sans"/>
              <a:cs typeface="Quattrocento Sans"/>
              <a:sym typeface="Quattrocento Sans"/>
            </a:endParaRPr>
          </a:p>
        </p:txBody>
      </p:sp>
      <p:sp>
        <p:nvSpPr>
          <p:cNvPr id="1003" name="Google Shape;1003;p104"/>
          <p:cNvSpPr txBox="1"/>
          <p:nvPr/>
        </p:nvSpPr>
        <p:spPr>
          <a:xfrm>
            <a:off x="6731385" y="658436"/>
            <a:ext cx="2804607" cy="1341640"/>
          </a:xfrm>
          <a:prstGeom prst="rect">
            <a:avLst/>
          </a:prstGeom>
          <a:noFill/>
          <a:ln>
            <a:noFill/>
          </a:ln>
        </p:spPr>
        <p:txBody>
          <a:bodyPr anchorCtr="0" anchor="t" bIns="143325" lIns="179175" spcFirstLastPara="1" rIns="179175" wrap="square" tIns="143325">
            <a:spAutoFit/>
          </a:bodyPr>
          <a:lstStyle/>
          <a:p>
            <a:pPr indent="0" lvl="0" marL="0" marR="0" rtl="0" algn="ctr">
              <a:lnSpc>
                <a:spcPct val="90000"/>
              </a:lnSpc>
              <a:spcBef>
                <a:spcPts val="0"/>
              </a:spcBef>
              <a:spcAft>
                <a:spcPts val="0"/>
              </a:spcAft>
              <a:buNone/>
            </a:pPr>
            <a:r>
              <a:rPr lang="en-US" sz="2745">
                <a:solidFill>
                  <a:schemeClr val="dk1"/>
                </a:solidFill>
                <a:latin typeface="Quattrocento Sans"/>
                <a:ea typeface="Quattrocento Sans"/>
                <a:cs typeface="Quattrocento Sans"/>
                <a:sym typeface="Quattrocento Sans"/>
              </a:rPr>
              <a:t>What next?</a:t>
            </a:r>
            <a:endParaRPr/>
          </a:p>
          <a:p>
            <a:pPr indent="0" lvl="0" marL="0" marR="0" rtl="0" algn="ctr">
              <a:lnSpc>
                <a:spcPct val="90000"/>
              </a:lnSpc>
              <a:spcBef>
                <a:spcPts val="0"/>
              </a:spcBef>
              <a:spcAft>
                <a:spcPts val="0"/>
              </a:spcAft>
              <a:buNone/>
            </a:pPr>
            <a:r>
              <a:rPr i="1" lang="en-US" sz="2353">
                <a:solidFill>
                  <a:srgbClr val="7030A0"/>
                </a:solidFill>
                <a:latin typeface="Quattrocento Sans"/>
                <a:ea typeface="Quattrocento Sans"/>
                <a:cs typeface="Quattrocento Sans"/>
                <a:sym typeface="Quattrocento Sans"/>
              </a:rPr>
              <a:t>(Reinforcement Learning)</a:t>
            </a:r>
            <a:endParaRPr i="1" sz="2745">
              <a:solidFill>
                <a:srgbClr val="7030A0"/>
              </a:solidFill>
              <a:latin typeface="Quattrocento Sans"/>
              <a:ea typeface="Quattrocento Sans"/>
              <a:cs typeface="Quattrocento Sans"/>
              <a:sym typeface="Quattrocento Sans"/>
            </a:endParaRPr>
          </a:p>
        </p:txBody>
      </p:sp>
      <p:sp>
        <p:nvSpPr>
          <p:cNvPr id="1004" name="Google Shape;1004;p104"/>
          <p:cNvSpPr txBox="1"/>
          <p:nvPr/>
        </p:nvSpPr>
        <p:spPr>
          <a:xfrm>
            <a:off x="4126888" y="295886"/>
            <a:ext cx="2804607" cy="1397174"/>
          </a:xfrm>
          <a:prstGeom prst="rect">
            <a:avLst/>
          </a:prstGeom>
          <a:noFill/>
          <a:ln>
            <a:noFill/>
          </a:ln>
        </p:spPr>
        <p:txBody>
          <a:bodyPr anchorCtr="0" anchor="t" bIns="143325" lIns="179175" spcFirstLastPara="1" rIns="179175" wrap="square" tIns="143325">
            <a:spAutoFit/>
          </a:bodyPr>
          <a:lstStyle/>
          <a:p>
            <a:pPr indent="0" lvl="0" marL="0" marR="0" rtl="0" algn="ctr">
              <a:lnSpc>
                <a:spcPct val="90000"/>
              </a:lnSpc>
              <a:spcBef>
                <a:spcPts val="0"/>
              </a:spcBef>
              <a:spcAft>
                <a:spcPts val="0"/>
              </a:spcAft>
              <a:buNone/>
            </a:pPr>
            <a:r>
              <a:rPr lang="en-US" sz="2745">
                <a:solidFill>
                  <a:schemeClr val="dk1"/>
                </a:solidFill>
                <a:latin typeface="Quattrocento Sans"/>
                <a:ea typeface="Quattrocento Sans"/>
                <a:cs typeface="Quattrocento Sans"/>
                <a:sym typeface="Quattrocento Sans"/>
              </a:rPr>
              <a:t>Predict how much/many</a:t>
            </a:r>
            <a:endParaRPr/>
          </a:p>
          <a:p>
            <a:pPr indent="0" lvl="0" marL="0" marR="0" rtl="0" algn="ctr">
              <a:lnSpc>
                <a:spcPct val="90000"/>
              </a:lnSpc>
              <a:spcBef>
                <a:spcPts val="0"/>
              </a:spcBef>
              <a:spcAft>
                <a:spcPts val="0"/>
              </a:spcAft>
              <a:buNone/>
            </a:pPr>
            <a:r>
              <a:rPr i="1" lang="en-US" sz="2353">
                <a:solidFill>
                  <a:srgbClr val="7030A0"/>
                </a:solidFill>
                <a:latin typeface="Quattrocento Sans"/>
                <a:ea typeface="Quattrocento Sans"/>
                <a:cs typeface="Quattrocento Sans"/>
                <a:sym typeface="Quattrocento Sans"/>
              </a:rPr>
              <a:t>(Regression)</a:t>
            </a:r>
            <a:endParaRPr/>
          </a:p>
        </p:txBody>
      </p:sp>
      <p:sp>
        <p:nvSpPr>
          <p:cNvPr id="1005" name="Google Shape;1005;p104"/>
          <p:cNvSpPr txBox="1"/>
          <p:nvPr/>
        </p:nvSpPr>
        <p:spPr>
          <a:xfrm>
            <a:off x="755286" y="919394"/>
            <a:ext cx="2804607" cy="995519"/>
          </a:xfrm>
          <a:prstGeom prst="rect">
            <a:avLst/>
          </a:prstGeom>
          <a:noFill/>
          <a:ln>
            <a:noFill/>
          </a:ln>
        </p:spPr>
        <p:txBody>
          <a:bodyPr anchorCtr="0" anchor="t" bIns="143325" lIns="179175" spcFirstLastPara="1" rIns="179175" wrap="square" tIns="143325">
            <a:spAutoFit/>
          </a:bodyPr>
          <a:lstStyle/>
          <a:p>
            <a:pPr indent="0" lvl="0" marL="0" marR="0" rtl="0" algn="ctr">
              <a:lnSpc>
                <a:spcPct val="90000"/>
              </a:lnSpc>
              <a:spcBef>
                <a:spcPts val="0"/>
              </a:spcBef>
              <a:spcAft>
                <a:spcPts val="0"/>
              </a:spcAft>
              <a:buNone/>
            </a:pPr>
            <a:r>
              <a:rPr lang="en-US" sz="2745">
                <a:solidFill>
                  <a:schemeClr val="dk1"/>
                </a:solidFill>
                <a:latin typeface="Quattrocento Sans"/>
                <a:ea typeface="Quattrocento Sans"/>
                <a:cs typeface="Quattrocento Sans"/>
                <a:sym typeface="Quattrocento Sans"/>
              </a:rPr>
              <a:t>Which category?</a:t>
            </a:r>
            <a:endParaRPr/>
          </a:p>
          <a:p>
            <a:pPr indent="0" lvl="0" marL="0" marR="0" rtl="0" algn="ctr">
              <a:lnSpc>
                <a:spcPct val="90000"/>
              </a:lnSpc>
              <a:spcBef>
                <a:spcPts val="0"/>
              </a:spcBef>
              <a:spcAft>
                <a:spcPts val="0"/>
              </a:spcAft>
              <a:buNone/>
            </a:pPr>
            <a:r>
              <a:rPr i="1" lang="en-US" sz="2353">
                <a:solidFill>
                  <a:srgbClr val="7030A0"/>
                </a:solidFill>
                <a:latin typeface="Quattrocento Sans"/>
                <a:ea typeface="Quattrocento Sans"/>
                <a:cs typeface="Quattrocento Sans"/>
                <a:sym typeface="Quattrocento Sans"/>
              </a:rPr>
              <a:t>(Classification)</a:t>
            </a:r>
            <a:endParaRPr i="1" sz="2745">
              <a:solidFill>
                <a:srgbClr val="7030A0"/>
              </a:solidFill>
              <a:latin typeface="Quattrocento Sans"/>
              <a:ea typeface="Quattrocento Sans"/>
              <a:cs typeface="Quattrocento Sans"/>
              <a:sym typeface="Quattrocento Sans"/>
            </a:endParaRPr>
          </a:p>
        </p:txBody>
      </p:sp>
      <p:sp>
        <p:nvSpPr>
          <p:cNvPr id="1006" name="Google Shape;1006;p104"/>
          <p:cNvSpPr txBox="1"/>
          <p:nvPr/>
        </p:nvSpPr>
        <p:spPr>
          <a:xfrm>
            <a:off x="6931495" y="3895233"/>
            <a:ext cx="2788091" cy="1341640"/>
          </a:xfrm>
          <a:prstGeom prst="rect">
            <a:avLst/>
          </a:prstGeom>
          <a:noFill/>
          <a:ln>
            <a:noFill/>
          </a:ln>
        </p:spPr>
        <p:txBody>
          <a:bodyPr anchorCtr="0" anchor="t" bIns="143325" lIns="179175" spcFirstLastPara="1" rIns="179175" wrap="square" tIns="143325">
            <a:spAutoFit/>
          </a:bodyPr>
          <a:lstStyle/>
          <a:p>
            <a:pPr indent="0" lvl="0" marL="0" marR="0" rtl="0" algn="ctr">
              <a:lnSpc>
                <a:spcPct val="90000"/>
              </a:lnSpc>
              <a:spcBef>
                <a:spcPts val="0"/>
              </a:spcBef>
              <a:spcAft>
                <a:spcPts val="0"/>
              </a:spcAft>
              <a:buNone/>
            </a:pPr>
            <a:r>
              <a:rPr lang="en-US" sz="2745">
                <a:solidFill>
                  <a:schemeClr val="dk1"/>
                </a:solidFill>
                <a:latin typeface="Quattrocento Sans"/>
                <a:ea typeface="Quattrocento Sans"/>
                <a:cs typeface="Quattrocento Sans"/>
                <a:sym typeface="Quattrocento Sans"/>
              </a:rPr>
              <a:t>Data structure</a:t>
            </a:r>
            <a:endParaRPr/>
          </a:p>
          <a:p>
            <a:pPr indent="0" lvl="0" marL="0" marR="0" rtl="0" algn="ctr">
              <a:lnSpc>
                <a:spcPct val="90000"/>
              </a:lnSpc>
              <a:spcBef>
                <a:spcPts val="0"/>
              </a:spcBef>
              <a:spcAft>
                <a:spcPts val="0"/>
              </a:spcAft>
              <a:buNone/>
            </a:pPr>
            <a:r>
              <a:rPr i="1" lang="en-US" sz="2353">
                <a:solidFill>
                  <a:srgbClr val="7030A0"/>
                </a:solidFill>
                <a:latin typeface="Quattrocento Sans"/>
                <a:ea typeface="Quattrocento Sans"/>
                <a:cs typeface="Quattrocento Sans"/>
                <a:sym typeface="Quattrocento Sans"/>
              </a:rPr>
              <a:t>(Clustering,</a:t>
            </a:r>
            <a:endParaRPr/>
          </a:p>
          <a:p>
            <a:pPr indent="0" lvl="0" marL="0" marR="0" rtl="0" algn="ctr">
              <a:lnSpc>
                <a:spcPct val="90000"/>
              </a:lnSpc>
              <a:spcBef>
                <a:spcPts val="0"/>
              </a:spcBef>
              <a:spcAft>
                <a:spcPts val="0"/>
              </a:spcAft>
              <a:buNone/>
            </a:pPr>
            <a:r>
              <a:rPr i="1" lang="en-US" sz="2353">
                <a:solidFill>
                  <a:srgbClr val="7030A0"/>
                </a:solidFill>
                <a:latin typeface="Quattrocento Sans"/>
                <a:ea typeface="Quattrocento Sans"/>
                <a:cs typeface="Quattrocento Sans"/>
                <a:sym typeface="Quattrocento Sans"/>
              </a:rPr>
              <a:t>Recommender)</a:t>
            </a:r>
            <a:endParaRPr/>
          </a:p>
        </p:txBody>
      </p:sp>
      <p:pic>
        <p:nvPicPr>
          <p:cNvPr id="1007" name="Google Shape;1007;p104"/>
          <p:cNvPicPr preferRelativeResize="0"/>
          <p:nvPr/>
        </p:nvPicPr>
        <p:blipFill rotWithShape="1">
          <a:blip r:embed="rId3">
            <a:alphaModFix/>
          </a:blip>
          <a:srcRect b="0" l="0" r="0" t="0"/>
          <a:stretch/>
        </p:blipFill>
        <p:spPr>
          <a:xfrm>
            <a:off x="4178943" y="4544363"/>
            <a:ext cx="2992604" cy="2192473"/>
          </a:xfrm>
          <a:prstGeom prst="rect">
            <a:avLst/>
          </a:prstGeom>
          <a:noFill/>
          <a:ln>
            <a:noFill/>
          </a:ln>
        </p:spPr>
      </p:pic>
      <p:pic>
        <p:nvPicPr>
          <p:cNvPr id="1008" name="Google Shape;1008;p104"/>
          <p:cNvPicPr preferRelativeResize="0"/>
          <p:nvPr/>
        </p:nvPicPr>
        <p:blipFill rotWithShape="1">
          <a:blip r:embed="rId4">
            <a:alphaModFix/>
          </a:blip>
          <a:srcRect b="0" l="0" r="0" t="0"/>
          <a:stretch/>
        </p:blipFill>
        <p:spPr>
          <a:xfrm>
            <a:off x="282244" y="2249017"/>
            <a:ext cx="3750687" cy="3101064"/>
          </a:xfrm>
          <a:prstGeom prst="rect">
            <a:avLst/>
          </a:prstGeom>
          <a:noFill/>
          <a:ln>
            <a:noFill/>
          </a:ln>
        </p:spPr>
      </p:pic>
      <p:pic>
        <p:nvPicPr>
          <p:cNvPr id="1009" name="Google Shape;1009;p104"/>
          <p:cNvPicPr preferRelativeResize="0"/>
          <p:nvPr/>
        </p:nvPicPr>
        <p:blipFill rotWithShape="1">
          <a:blip r:embed="rId5">
            <a:alphaModFix/>
          </a:blip>
          <a:srcRect b="0" l="0" r="0" t="0"/>
          <a:stretch/>
        </p:blipFill>
        <p:spPr>
          <a:xfrm>
            <a:off x="8287425" y="3671772"/>
            <a:ext cx="3684943" cy="2842006"/>
          </a:xfrm>
          <a:prstGeom prst="rect">
            <a:avLst/>
          </a:prstGeom>
          <a:noFill/>
          <a:ln>
            <a:noFill/>
          </a:ln>
        </p:spPr>
      </p:pic>
      <p:pic>
        <p:nvPicPr>
          <p:cNvPr id="1010" name="Google Shape;1010;p104"/>
          <p:cNvPicPr preferRelativeResize="0"/>
          <p:nvPr/>
        </p:nvPicPr>
        <p:blipFill rotWithShape="1">
          <a:blip r:embed="rId6">
            <a:alphaModFix/>
          </a:blip>
          <a:srcRect b="0" l="0" r="0" t="0"/>
          <a:stretch/>
        </p:blipFill>
        <p:spPr>
          <a:xfrm>
            <a:off x="4206236" y="1159868"/>
            <a:ext cx="2645910" cy="2178295"/>
          </a:xfrm>
          <a:prstGeom prst="rect">
            <a:avLst/>
          </a:prstGeom>
          <a:noFill/>
          <a:ln>
            <a:noFill/>
          </a:ln>
        </p:spPr>
      </p:pic>
      <p:pic>
        <p:nvPicPr>
          <p:cNvPr id="1011" name="Google Shape;1011;p104"/>
          <p:cNvPicPr preferRelativeResize="0"/>
          <p:nvPr/>
        </p:nvPicPr>
        <p:blipFill rotWithShape="1">
          <a:blip r:embed="rId7">
            <a:alphaModFix/>
          </a:blip>
          <a:srcRect b="0" l="0" r="0" t="0"/>
          <a:stretch/>
        </p:blipFill>
        <p:spPr>
          <a:xfrm>
            <a:off x="8426350" y="974400"/>
            <a:ext cx="3353069" cy="2621323"/>
          </a:xfrm>
          <a:prstGeom prst="rect">
            <a:avLst/>
          </a:prstGeom>
          <a:noFill/>
          <a:ln>
            <a:noFill/>
          </a:ln>
        </p:spPr>
      </p:pic>
      <p:sp>
        <p:nvSpPr>
          <p:cNvPr id="1012" name="Google Shape;1012;p104"/>
          <p:cNvSpPr txBox="1"/>
          <p:nvPr/>
        </p:nvSpPr>
        <p:spPr>
          <a:xfrm>
            <a:off x="282243" y="6312391"/>
            <a:ext cx="3651509" cy="529104"/>
          </a:xfrm>
          <a:prstGeom prst="rect">
            <a:avLst/>
          </a:prstGeom>
          <a:noFill/>
          <a:ln>
            <a:noFill/>
          </a:ln>
        </p:spPr>
        <p:txBody>
          <a:bodyPr anchorCtr="0" anchor="t" bIns="143400" lIns="179250" spcFirstLastPara="1" rIns="179250" wrap="square" tIns="143400">
            <a:spAutoFit/>
          </a:bodyPr>
          <a:lstStyle/>
          <a:p>
            <a:pPr indent="0" lvl="0" marL="0" marR="0" rtl="0" algn="l">
              <a:lnSpc>
                <a:spcPct val="90000"/>
              </a:lnSpc>
              <a:spcBef>
                <a:spcPts val="0"/>
              </a:spcBef>
              <a:spcAft>
                <a:spcPts val="0"/>
              </a:spcAft>
              <a:buNone/>
            </a:pPr>
            <a:r>
              <a:rPr lang="en-US" sz="1729">
                <a:solidFill>
                  <a:schemeClr val="dk1"/>
                </a:solidFill>
                <a:latin typeface="Quattrocento Sans"/>
                <a:ea typeface="Quattrocento Sans"/>
                <a:cs typeface="Quattrocento Sans"/>
                <a:sym typeface="Quattrocento Sans"/>
              </a:rPr>
              <a:t>5 questions courtesy Brandon Rohrer</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0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05"/>
          <p:cNvSpPr txBox="1"/>
          <p:nvPr>
            <p:ph type="title"/>
          </p:nvPr>
        </p:nvSpPr>
        <p:spPr>
          <a:xfrm>
            <a:off x="194537" y="2931152"/>
            <a:ext cx="11563377" cy="995697"/>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lt1"/>
              </a:buClr>
              <a:buSzPts val="5882"/>
              <a:buFont typeface="Quattrocento Sans"/>
              <a:buNone/>
            </a:pPr>
            <a:r>
              <a:rPr lang="en-US" sz="5882"/>
              <a:t>It’s all enabled by machine learning…</a:t>
            </a:r>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06"/>
          <p:cNvSpPr txBox="1"/>
          <p:nvPr>
            <p:ph type="title"/>
          </p:nvPr>
        </p:nvSpPr>
        <p:spPr>
          <a:xfrm>
            <a:off x="358570" y="358621"/>
            <a:ext cx="5378549" cy="1524138"/>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0072C6"/>
              </a:buClr>
              <a:buSzPts val="4700"/>
              <a:buFont typeface="Quattrocento Sans"/>
              <a:buNone/>
            </a:pPr>
            <a:r>
              <a:rPr lang="en-US"/>
              <a:t>What’s the difference?</a:t>
            </a:r>
            <a:endParaRPr/>
          </a:p>
        </p:txBody>
      </p:sp>
      <p:pic>
        <p:nvPicPr>
          <p:cNvPr id="1031" name="Google Shape;1031;p106"/>
          <p:cNvPicPr preferRelativeResize="0"/>
          <p:nvPr/>
        </p:nvPicPr>
        <p:blipFill rotWithShape="1">
          <a:blip r:embed="rId3">
            <a:alphaModFix/>
          </a:blip>
          <a:srcRect b="0" l="0" r="0" t="0"/>
          <a:stretch/>
        </p:blipFill>
        <p:spPr>
          <a:xfrm>
            <a:off x="6095689" y="1745377"/>
            <a:ext cx="6095689" cy="3367868"/>
          </a:xfrm>
          <a:prstGeom prst="rect">
            <a:avLst/>
          </a:prstGeom>
          <a:noFill/>
          <a:ln>
            <a:noFill/>
          </a:ln>
        </p:spPr>
      </p:pic>
      <p:sp>
        <p:nvSpPr>
          <p:cNvPr id="1032" name="Google Shape;1032;p106"/>
          <p:cNvSpPr txBox="1"/>
          <p:nvPr>
            <p:ph idx="1" type="body"/>
          </p:nvPr>
        </p:nvSpPr>
        <p:spPr>
          <a:xfrm>
            <a:off x="358569" y="2062070"/>
            <a:ext cx="5378450" cy="3424237"/>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1755"/>
              <a:buNone/>
            </a:pPr>
            <a:r>
              <a:t/>
            </a:r>
            <a:endParaRPr sz="1950"/>
          </a:p>
          <a:p>
            <a:pPr indent="-223520" lvl="1" marL="447675" rtl="0" algn="l">
              <a:lnSpc>
                <a:spcPct val="90000"/>
              </a:lnSpc>
              <a:spcBef>
                <a:spcPts val="588"/>
              </a:spcBef>
              <a:spcAft>
                <a:spcPts val="0"/>
              </a:spcAft>
              <a:buClr>
                <a:schemeClr val="dk1"/>
              </a:buClr>
              <a:buSzPts val="1755"/>
              <a:buChar char="•"/>
            </a:pPr>
            <a:r>
              <a:rPr lang="en-US" sz="1950"/>
              <a:t>The overall field of AI includes ML, the use of neural networks and deep learning.</a:t>
            </a:r>
            <a:endParaRPr sz="1950"/>
          </a:p>
          <a:p>
            <a:pPr indent="-223520" lvl="1" marL="447675" rtl="0" algn="l">
              <a:lnSpc>
                <a:spcPct val="90000"/>
              </a:lnSpc>
              <a:spcBef>
                <a:spcPts val="588"/>
              </a:spcBef>
              <a:spcAft>
                <a:spcPts val="0"/>
              </a:spcAft>
              <a:buClr>
                <a:schemeClr val="dk1"/>
              </a:buClr>
              <a:buSzPts val="1755"/>
              <a:buChar char="•"/>
            </a:pPr>
            <a:r>
              <a:rPr lang="en-US" sz="1950"/>
              <a:t>Machine Learning is a subset of AI, and it often involves creating models either built from scratch or built using pre-trained models</a:t>
            </a:r>
            <a:endParaRPr/>
          </a:p>
          <a:p>
            <a:pPr indent="-223520" lvl="1" marL="447675" rtl="0" algn="l">
              <a:lnSpc>
                <a:spcPct val="90000"/>
              </a:lnSpc>
              <a:spcBef>
                <a:spcPts val="588"/>
              </a:spcBef>
              <a:spcAft>
                <a:spcPts val="0"/>
              </a:spcAft>
              <a:buClr>
                <a:schemeClr val="dk1"/>
              </a:buClr>
              <a:buSzPts val="1755"/>
              <a:buChar char="•"/>
            </a:pPr>
            <a:r>
              <a:rPr lang="en-US" sz="1950"/>
              <a:t>These fields encompass both computer science and mathematics in varying degrees</a:t>
            </a:r>
            <a:endParaRPr/>
          </a:p>
          <a:p>
            <a:pPr indent="-112077" lvl="1" marL="447675" rtl="0" algn="l">
              <a:lnSpc>
                <a:spcPct val="90000"/>
              </a:lnSpc>
              <a:spcBef>
                <a:spcPts val="588"/>
              </a:spcBef>
              <a:spcAft>
                <a:spcPts val="0"/>
              </a:spcAft>
              <a:buClr>
                <a:schemeClr val="dk1"/>
              </a:buClr>
              <a:buSzPts val="1755"/>
              <a:buNone/>
            </a:pPr>
            <a:r>
              <a:t/>
            </a:r>
            <a:endParaRPr sz="1950"/>
          </a:p>
          <a:p>
            <a:pPr indent="-111448" lvl="1" marL="447675" rtl="0" algn="l">
              <a:lnSpc>
                <a:spcPct val="90000"/>
              </a:lnSpc>
              <a:spcBef>
                <a:spcPts val="588"/>
              </a:spcBef>
              <a:spcAft>
                <a:spcPts val="0"/>
              </a:spcAft>
              <a:buClr>
                <a:schemeClr val="dk1"/>
              </a:buClr>
              <a:buSzPts val="1765"/>
              <a:buNone/>
            </a:pPr>
            <a:r>
              <a:t/>
            </a:r>
            <a:endParaRPr/>
          </a:p>
          <a:p>
            <a:pPr indent="-112077" lvl="0" marL="223520" rtl="0" algn="l">
              <a:lnSpc>
                <a:spcPct val="90000"/>
              </a:lnSpc>
              <a:spcBef>
                <a:spcPts val="588"/>
              </a:spcBef>
              <a:spcAft>
                <a:spcPts val="0"/>
              </a:spcAft>
              <a:buClr>
                <a:schemeClr val="dk1"/>
              </a:buClr>
              <a:buSzPts val="1755"/>
              <a:buNone/>
            </a:pPr>
            <a:r>
              <a:t/>
            </a:r>
            <a:endParaRPr sz="1950"/>
          </a:p>
        </p:txBody>
      </p:sp>
    </p:spTree>
  </p:cSld>
  <p:clrMapOvr>
    <a:masterClrMapping/>
  </p:clrMapOvr>
  <p:transition>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